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99" r:id="rId1"/>
  </p:sldMasterIdLst>
  <p:notesMasterIdLst>
    <p:notesMasterId r:id="rId7"/>
  </p:notesMasterIdLst>
  <p:sldIdLst>
    <p:sldId id="256" r:id="rId2"/>
    <p:sldId id="257" r:id="rId3"/>
    <p:sldId id="258" r:id="rId4"/>
    <p:sldId id="261" r:id="rId5"/>
    <p:sldId id="259" r:id="rId6"/>
  </p:sldIdLst>
  <p:sldSz cx="24384000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59411C"/>
        </a:fontRef>
        <a:srgbClr val="59411C"/>
      </a:tcTxStyle>
      <a:tcStyle>
        <a:tcBdr>
          <a:left>
            <a:ln w="12700" cap="flat">
              <a:solidFill>
                <a:srgbClr val="B8A992"/>
              </a:solidFill>
              <a:prstDash val="solid"/>
              <a:miter lim="400000"/>
            </a:ln>
          </a:left>
          <a:right>
            <a:ln w="12700" cap="flat">
              <a:solidFill>
                <a:srgbClr val="B8A992"/>
              </a:solidFill>
              <a:prstDash val="solid"/>
              <a:miter lim="400000"/>
            </a:ln>
          </a:right>
          <a:top>
            <a:ln w="12700" cap="flat">
              <a:solidFill>
                <a:srgbClr val="B8A992"/>
              </a:solidFill>
              <a:prstDash val="solid"/>
              <a:miter lim="400000"/>
            </a:ln>
          </a:top>
          <a:bottom>
            <a:ln w="12700" cap="flat">
              <a:solidFill>
                <a:srgbClr val="B8A992"/>
              </a:solidFill>
              <a:prstDash val="solid"/>
              <a:miter lim="400000"/>
            </a:ln>
          </a:bottom>
          <a:insideH>
            <a:ln w="12700" cap="flat">
              <a:solidFill>
                <a:srgbClr val="B8A992"/>
              </a:solidFill>
              <a:prstDash val="solid"/>
              <a:miter lim="400000"/>
            </a:ln>
          </a:insideH>
          <a:insideV>
            <a:ln w="12700" cap="flat">
              <a:solidFill>
                <a:srgbClr val="B8A992"/>
              </a:solidFill>
              <a:prstDash val="solid"/>
              <a:miter lim="400000"/>
            </a:ln>
          </a:insideV>
        </a:tcBdr>
        <a:fill>
          <a:solidFill>
            <a:srgbClr val="ECDEB5"/>
          </a:solidFill>
        </a:fill>
      </a:tcStyle>
    </a:wholeTbl>
    <a:band2H>
      <a:tcTxStyle/>
      <a:tcStyle>
        <a:tcBdr/>
        <a:fill>
          <a:solidFill>
            <a:srgbClr val="E7D4AC"/>
          </a:solidFill>
        </a:fill>
      </a:tcStyle>
    </a:band2H>
    <a:firstCol>
      <a:tcTxStyle b="off" i="off">
        <a:fontRef idx="minor">
          <a:srgbClr val="353528"/>
        </a:fontRef>
        <a:srgbClr val="353528"/>
      </a:tcTxStyle>
      <a:tcStyle>
        <a:tcBdr>
          <a:left>
            <a:ln w="12700" cap="flat">
              <a:solidFill>
                <a:srgbClr val="B8A992"/>
              </a:solidFill>
              <a:prstDash val="solid"/>
              <a:miter lim="400000"/>
            </a:ln>
          </a:left>
          <a:right>
            <a:ln w="12700" cap="flat">
              <a:solidFill>
                <a:srgbClr val="353528"/>
              </a:solidFill>
              <a:prstDash val="solid"/>
              <a:miter lim="400000"/>
            </a:ln>
          </a:right>
          <a:top>
            <a:ln w="12700" cap="flat">
              <a:solidFill>
                <a:srgbClr val="B8A992"/>
              </a:solidFill>
              <a:prstDash val="solid"/>
              <a:miter lim="400000"/>
            </a:ln>
          </a:top>
          <a:bottom>
            <a:ln w="12700" cap="flat">
              <a:solidFill>
                <a:srgbClr val="B8A992"/>
              </a:solidFill>
              <a:prstDash val="solid"/>
              <a:miter lim="400000"/>
            </a:ln>
          </a:bottom>
          <a:insideH>
            <a:ln w="12700" cap="flat">
              <a:solidFill>
                <a:srgbClr val="B8A992"/>
              </a:solidFill>
              <a:prstDash val="solid"/>
              <a:miter lim="400000"/>
            </a:ln>
          </a:insideH>
          <a:insideV>
            <a:ln w="12700" cap="flat">
              <a:solidFill>
                <a:srgbClr val="B8A992"/>
              </a:solidFill>
              <a:prstDash val="solid"/>
              <a:miter lim="400000"/>
            </a:ln>
          </a:insideV>
        </a:tcBdr>
        <a:fill>
          <a:solidFill>
            <a:srgbClr val="DCCAAB"/>
          </a:solidFill>
        </a:fill>
      </a:tcStyle>
    </a:firstCol>
    <a:lastRow>
      <a:tcTxStyle b="off" i="off">
        <a:fontRef idx="minor">
          <a:srgbClr val="353528"/>
        </a:fontRef>
        <a:srgbClr val="353528"/>
      </a:tcTxStyle>
      <a:tcStyle>
        <a:tcBdr>
          <a:left>
            <a:ln w="12700" cap="flat">
              <a:solidFill>
                <a:srgbClr val="B8A992"/>
              </a:solidFill>
              <a:prstDash val="solid"/>
              <a:miter lim="400000"/>
            </a:ln>
          </a:left>
          <a:right>
            <a:ln w="12700" cap="flat">
              <a:solidFill>
                <a:srgbClr val="B8A992"/>
              </a:solidFill>
              <a:prstDash val="solid"/>
              <a:miter lim="400000"/>
            </a:ln>
          </a:right>
          <a:top>
            <a:ln w="25400" cap="flat">
              <a:solidFill>
                <a:srgbClr val="353528"/>
              </a:solidFill>
              <a:prstDash val="solid"/>
              <a:miter lim="400000"/>
            </a:ln>
          </a:top>
          <a:bottom>
            <a:ln w="12700" cap="flat">
              <a:solidFill>
                <a:srgbClr val="B8A992"/>
              </a:solidFill>
              <a:prstDash val="solid"/>
              <a:miter lim="400000"/>
            </a:ln>
          </a:bottom>
          <a:insideH>
            <a:ln w="12700" cap="flat">
              <a:solidFill>
                <a:srgbClr val="B8A992"/>
              </a:solidFill>
              <a:prstDash val="solid"/>
              <a:miter lim="400000"/>
            </a:ln>
          </a:insideH>
          <a:insideV>
            <a:ln w="12700" cap="flat">
              <a:solidFill>
                <a:srgbClr val="B8A992"/>
              </a:solidFill>
              <a:prstDash val="solid"/>
              <a:miter lim="400000"/>
            </a:ln>
          </a:insideV>
        </a:tcBdr>
        <a:fill>
          <a:solidFill>
            <a:srgbClr val="ECDEB5">
              <a:alpha val="64999"/>
            </a:srgbClr>
          </a:solidFill>
        </a:fill>
      </a:tcStyle>
    </a:lastRow>
    <a:firstRow>
      <a:tcTxStyle b="off" i="off">
        <a:fontRef idx="minor">
          <a:srgbClr val="353528"/>
        </a:fontRef>
        <a:srgbClr val="353528"/>
      </a:tcTxStyle>
      <a:tcStyle>
        <a:tcBdr>
          <a:left>
            <a:ln w="12700" cap="flat">
              <a:solidFill>
                <a:srgbClr val="B8A992"/>
              </a:solidFill>
              <a:prstDash val="solid"/>
              <a:miter lim="400000"/>
            </a:ln>
          </a:left>
          <a:right>
            <a:ln w="12700" cap="flat">
              <a:solidFill>
                <a:srgbClr val="B8A992"/>
              </a:solidFill>
              <a:prstDash val="solid"/>
              <a:miter lim="400000"/>
            </a:ln>
          </a:right>
          <a:top>
            <a:ln w="12700" cap="flat">
              <a:solidFill>
                <a:srgbClr val="B8A992"/>
              </a:solidFill>
              <a:prstDash val="solid"/>
              <a:miter lim="400000"/>
            </a:ln>
          </a:top>
          <a:bottom>
            <a:ln w="12700" cap="flat">
              <a:solidFill>
                <a:srgbClr val="353528"/>
              </a:solidFill>
              <a:prstDash val="solid"/>
              <a:miter lim="400000"/>
            </a:ln>
          </a:bottom>
          <a:insideH>
            <a:ln w="12700" cap="flat">
              <a:solidFill>
                <a:srgbClr val="B8A992"/>
              </a:solidFill>
              <a:prstDash val="solid"/>
              <a:miter lim="400000"/>
            </a:ln>
          </a:insideH>
          <a:insideV>
            <a:ln w="12700" cap="flat">
              <a:solidFill>
                <a:srgbClr val="B8A992"/>
              </a:solidFill>
              <a:prstDash val="solid"/>
              <a:miter lim="400000"/>
            </a:ln>
          </a:insideV>
        </a:tcBdr>
        <a:fill>
          <a:solidFill>
            <a:srgbClr val="DCCAAB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59411C"/>
        </a:fontRef>
        <a:srgbClr val="59411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6F6F6F"/>
              </a:solidFill>
              <a:prstDash val="solid"/>
              <a:miter lim="400000"/>
            </a:ln>
          </a:top>
          <a:bottom>
            <a:ln w="12700" cap="flat">
              <a:solidFill>
                <a:srgbClr val="6F6F6F"/>
              </a:solidFill>
              <a:prstDash val="solid"/>
              <a:miter lim="400000"/>
            </a:ln>
          </a:bottom>
          <a:insideH>
            <a:ln w="12700" cap="flat">
              <a:solidFill>
                <a:srgbClr val="6F6F6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BDFBA">
              <a:alpha val="64999"/>
            </a:srgbClr>
          </a:solidFill>
        </a:fill>
      </a:tcStyle>
    </a:wholeTbl>
    <a:band2H>
      <a:tcTxStyle/>
      <a:tcStyle>
        <a:tcBdr/>
        <a:fill>
          <a:solidFill>
            <a:srgbClr val="E3D3A5"/>
          </a:solidFill>
        </a:fill>
      </a:tcStyle>
    </a:band2H>
    <a:firstCol>
      <a:tcTxStyle b="off" i="off">
        <a:fontRef idx="minor">
          <a:srgbClr val="353528"/>
        </a:fontRef>
        <a:srgbClr val="353528"/>
      </a:tcTxStyle>
      <a:tcStyle>
        <a:tcBdr>
          <a:left>
            <a:ln w="12700" cap="flat">
              <a:solidFill>
                <a:srgbClr val="6F6F6F"/>
              </a:solidFill>
              <a:prstDash val="solid"/>
              <a:miter lim="400000"/>
            </a:ln>
          </a:left>
          <a:right>
            <a:ln w="12700" cap="flat">
              <a:solidFill>
                <a:srgbClr val="6F6F6F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5CEA8"/>
          </a:solidFill>
        </a:fill>
      </a:tcStyle>
    </a:firstCol>
    <a:lastRow>
      <a:tcTxStyle b="off" i="off">
        <a:fontRef idx="minor">
          <a:srgbClr val="353528"/>
        </a:fontRef>
        <a:srgbClr val="353528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0503C"/>
              </a:solidFill>
              <a:prstDash val="solid"/>
              <a:miter lim="400000"/>
            </a:ln>
          </a:top>
          <a:bottom>
            <a:ln w="12700" cap="flat">
              <a:solidFill>
                <a:srgbClr val="6F6F6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BDFBA">
              <a:alpha val="64999"/>
            </a:srgbClr>
          </a:solidFill>
        </a:fill>
      </a:tcStyle>
    </a:lastRow>
    <a:firstRow>
      <a:tcTxStyle b="off" i="off">
        <a:fontRef idx="minor">
          <a:srgbClr val="353528"/>
        </a:fontRef>
        <a:srgbClr val="353528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6F6F6F"/>
              </a:solidFill>
              <a:prstDash val="solid"/>
              <a:miter lim="400000"/>
            </a:ln>
          </a:top>
          <a:bottom>
            <a:ln w="12700" cap="flat">
              <a:solidFill>
                <a:srgbClr val="6F6F6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2B78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59411C"/>
        </a:fontRef>
        <a:srgbClr val="59411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8B8173"/>
              </a:solidFill>
              <a:prstDash val="solid"/>
              <a:miter lim="400000"/>
            </a:ln>
          </a:top>
          <a:bottom>
            <a:ln w="12700" cap="flat">
              <a:solidFill>
                <a:srgbClr val="8B8173"/>
              </a:solidFill>
              <a:prstDash val="solid"/>
              <a:miter lim="400000"/>
            </a:ln>
          </a:bottom>
          <a:insideH>
            <a:ln w="12700" cap="flat">
              <a:solidFill>
                <a:srgbClr val="8B8173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ECB9D"/>
          </a:solidFill>
        </a:fill>
      </a:tcStyle>
    </a:wholeTbl>
    <a:band2H>
      <a:tcTxStyle/>
      <a:tcStyle>
        <a:tcBdr/>
        <a:fill>
          <a:solidFill>
            <a:srgbClr val="D9C28E"/>
          </a:solidFill>
        </a:fill>
      </a:tcStyle>
    </a:band2H>
    <a:firstCol>
      <a:tcTxStyle b="off" i="off">
        <a:fontRef idx="minor">
          <a:srgbClr val="353528"/>
        </a:fontRef>
        <a:srgbClr val="353528"/>
      </a:tcTxStyle>
      <a:tcStyle>
        <a:tcBdr>
          <a:left>
            <a:ln w="12700" cap="flat">
              <a:solidFill>
                <a:srgbClr val="8B8173"/>
              </a:solidFill>
              <a:prstDash val="solid"/>
              <a:miter lim="400000"/>
            </a:ln>
          </a:left>
          <a:right>
            <a:ln w="12700" cap="flat">
              <a:solidFill>
                <a:srgbClr val="8B8173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CB3A1"/>
          </a:solidFill>
        </a:fill>
      </a:tcStyle>
    </a:firstCol>
    <a:lastRow>
      <a:tcTxStyle b="off" i="off">
        <a:fontRef idx="minor">
          <a:srgbClr val="353528"/>
        </a:fontRef>
        <a:srgbClr val="353528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353528"/>
              </a:solidFill>
              <a:prstDash val="solid"/>
              <a:miter lim="400000"/>
            </a:ln>
          </a:top>
          <a:bottom>
            <a:ln w="12700" cap="flat">
              <a:solidFill>
                <a:srgbClr val="8B8173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ECB9D"/>
          </a:solidFill>
        </a:fill>
      </a:tcStyle>
    </a:lastRow>
    <a:firstRow>
      <a:tcTxStyle b="off" i="off">
        <a:fontRef idx="minor">
          <a:srgbClr val="353528"/>
        </a:fontRef>
        <a:srgbClr val="353528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86E5F"/>
              </a:solidFill>
              <a:prstDash val="solid"/>
              <a:miter lim="400000"/>
            </a:ln>
          </a:top>
          <a:bottom>
            <a:ln w="12700" cap="flat">
              <a:solidFill>
                <a:srgbClr val="8B8173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CAAA5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59411C"/>
        </a:fontRef>
        <a:srgbClr val="59411C"/>
      </a:tcTxStyle>
      <a:tcStyle>
        <a:tcBdr>
          <a:left>
            <a:ln w="12700" cap="flat">
              <a:solidFill>
                <a:srgbClr val="917359"/>
              </a:solidFill>
              <a:prstDash val="solid"/>
              <a:miter lim="400000"/>
            </a:ln>
          </a:left>
          <a:right>
            <a:ln w="12700" cap="flat">
              <a:solidFill>
                <a:srgbClr val="917359"/>
              </a:solidFill>
              <a:prstDash val="solid"/>
              <a:miter lim="400000"/>
            </a:ln>
          </a:right>
          <a:top>
            <a:ln w="12700" cap="flat">
              <a:solidFill>
                <a:srgbClr val="917359"/>
              </a:solidFill>
              <a:prstDash val="solid"/>
              <a:miter lim="400000"/>
            </a:ln>
          </a:top>
          <a:bottom>
            <a:ln w="12700" cap="flat">
              <a:solidFill>
                <a:srgbClr val="917359"/>
              </a:solidFill>
              <a:prstDash val="solid"/>
              <a:miter lim="400000"/>
            </a:ln>
          </a:bottom>
          <a:insideH>
            <a:ln w="12700" cap="flat">
              <a:solidFill>
                <a:srgbClr val="917359"/>
              </a:solidFill>
              <a:prstDash val="solid"/>
              <a:miter lim="400000"/>
            </a:ln>
          </a:insideH>
          <a:insideV>
            <a:ln w="12700" cap="flat">
              <a:solidFill>
                <a:srgbClr val="917359"/>
              </a:solidFill>
              <a:prstDash val="solid"/>
              <a:miter lim="400000"/>
            </a:ln>
          </a:insideV>
        </a:tcBdr>
        <a:fill>
          <a:solidFill>
            <a:srgbClr val="DECB9D"/>
          </a:solidFill>
        </a:fill>
      </a:tcStyle>
    </a:wholeTbl>
    <a:band2H>
      <a:tcTxStyle/>
      <a:tcStyle>
        <a:tcBdr/>
        <a:fill>
          <a:solidFill>
            <a:srgbClr val="D9C28E"/>
          </a:solidFill>
        </a:fill>
      </a:tcStyle>
    </a:band2H>
    <a:firstCol>
      <a:tcTxStyle b="off" i="off">
        <a:fontRef idx="minor">
          <a:srgbClr val="353528"/>
        </a:fontRef>
        <a:srgbClr val="353528"/>
      </a:tcTxStyle>
      <a:tcStyle>
        <a:tcBdr>
          <a:left>
            <a:ln w="12700" cap="flat">
              <a:solidFill>
                <a:srgbClr val="917359"/>
              </a:solidFill>
              <a:prstDash val="solid"/>
              <a:miter lim="400000"/>
            </a:ln>
          </a:left>
          <a:right>
            <a:ln w="12700" cap="flat">
              <a:solidFill>
                <a:srgbClr val="917359"/>
              </a:solidFill>
              <a:prstDash val="solid"/>
              <a:miter lim="400000"/>
            </a:ln>
          </a:right>
          <a:top>
            <a:ln w="12700" cap="flat">
              <a:solidFill>
                <a:srgbClr val="917359"/>
              </a:solidFill>
              <a:prstDash val="solid"/>
              <a:miter lim="400000"/>
            </a:ln>
          </a:top>
          <a:bottom>
            <a:ln w="12700" cap="flat">
              <a:solidFill>
                <a:srgbClr val="917359"/>
              </a:solidFill>
              <a:prstDash val="solid"/>
              <a:miter lim="400000"/>
            </a:ln>
          </a:bottom>
          <a:insideH>
            <a:ln w="12700" cap="flat">
              <a:solidFill>
                <a:srgbClr val="917359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BD7AF"/>
          </a:solidFill>
        </a:fill>
      </a:tcStyle>
    </a:firstCol>
    <a:lastRow>
      <a:tcTxStyle b="off" i="off">
        <a:fontRef idx="minor">
          <a:srgbClr val="353528"/>
        </a:fontRef>
        <a:srgbClr val="353528"/>
      </a:tcTxStyle>
      <a:tcStyle>
        <a:tcBdr>
          <a:left>
            <a:ln w="12700" cap="flat">
              <a:solidFill>
                <a:srgbClr val="917359"/>
              </a:solidFill>
              <a:prstDash val="solid"/>
              <a:miter lim="400000"/>
            </a:ln>
          </a:left>
          <a:right>
            <a:ln w="12700" cap="flat">
              <a:solidFill>
                <a:srgbClr val="917359"/>
              </a:solidFill>
              <a:prstDash val="solid"/>
              <a:miter lim="400000"/>
            </a:ln>
          </a:right>
          <a:top>
            <a:ln w="12700" cap="flat">
              <a:solidFill>
                <a:srgbClr val="917359"/>
              </a:solidFill>
              <a:prstDash val="solid"/>
              <a:miter lim="400000"/>
            </a:ln>
          </a:top>
          <a:bottom>
            <a:ln w="12700" cap="flat">
              <a:solidFill>
                <a:srgbClr val="917359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917359"/>
              </a:solidFill>
              <a:prstDash val="solid"/>
              <a:miter lim="400000"/>
            </a:ln>
          </a:insideV>
        </a:tcBdr>
        <a:fill>
          <a:solidFill>
            <a:srgbClr val="B48F6B"/>
          </a:solidFill>
        </a:fill>
      </a:tcStyle>
    </a:lastRow>
    <a:firstRow>
      <a:tcTxStyle b="off" i="off">
        <a:fontRef idx="minor">
          <a:srgbClr val="353528"/>
        </a:fontRef>
        <a:srgbClr val="353528"/>
      </a:tcTxStyle>
      <a:tcStyle>
        <a:tcBdr>
          <a:left>
            <a:ln w="12700" cap="flat">
              <a:solidFill>
                <a:srgbClr val="917359"/>
              </a:solidFill>
              <a:prstDash val="solid"/>
              <a:miter lim="400000"/>
            </a:ln>
          </a:left>
          <a:right>
            <a:ln w="12700" cap="flat">
              <a:solidFill>
                <a:srgbClr val="917359"/>
              </a:solidFill>
              <a:prstDash val="solid"/>
              <a:miter lim="400000"/>
            </a:ln>
          </a:right>
          <a:top>
            <a:ln w="12700" cap="flat">
              <a:solidFill>
                <a:srgbClr val="917359"/>
              </a:solidFill>
              <a:prstDash val="solid"/>
              <a:miter lim="400000"/>
            </a:ln>
          </a:top>
          <a:bottom>
            <a:ln w="12700" cap="flat">
              <a:solidFill>
                <a:srgbClr val="917359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917359"/>
              </a:solidFill>
              <a:prstDash val="solid"/>
              <a:miter lim="400000"/>
            </a:ln>
          </a:insideV>
        </a:tcBdr>
        <a:fill>
          <a:solidFill>
            <a:srgbClr val="B48F6B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5D5D5D"/>
        </a:fontRef>
        <a:srgbClr val="5D5D5D"/>
      </a:tcTxStyle>
      <a:tcStyle>
        <a:tcBdr>
          <a:left>
            <a:ln w="12700" cap="flat">
              <a:solidFill>
                <a:srgbClr val="828282"/>
              </a:solidFill>
              <a:prstDash val="solid"/>
              <a:miter lim="400000"/>
            </a:ln>
          </a:left>
          <a:right>
            <a:ln w="12700" cap="flat">
              <a:solidFill>
                <a:srgbClr val="828282"/>
              </a:solidFill>
              <a:prstDash val="solid"/>
              <a:miter lim="400000"/>
            </a:ln>
          </a:right>
          <a:top>
            <a:ln w="12700" cap="flat">
              <a:solidFill>
                <a:srgbClr val="828282"/>
              </a:solidFill>
              <a:prstDash val="solid"/>
              <a:miter lim="400000"/>
            </a:ln>
          </a:top>
          <a:bottom>
            <a:ln w="12700" cap="flat">
              <a:solidFill>
                <a:srgbClr val="828282"/>
              </a:solidFill>
              <a:prstDash val="solid"/>
              <a:miter lim="400000"/>
            </a:ln>
          </a:bottom>
          <a:insideH>
            <a:ln w="12700" cap="flat">
              <a:solidFill>
                <a:srgbClr val="828282"/>
              </a:solidFill>
              <a:prstDash val="solid"/>
              <a:miter lim="400000"/>
            </a:ln>
          </a:insideH>
          <a:insideV>
            <a:ln w="12700" cap="flat">
              <a:solidFill>
                <a:srgbClr val="828282"/>
              </a:solidFill>
              <a:prstDash val="solid"/>
              <a:miter lim="400000"/>
            </a:ln>
          </a:insideV>
        </a:tcBdr>
        <a:fill>
          <a:solidFill>
            <a:srgbClr val="ECDEB5"/>
          </a:solidFill>
        </a:fill>
      </a:tcStyle>
    </a:wholeTbl>
    <a:band2H>
      <a:tcTxStyle/>
      <a:tcStyle>
        <a:tcBdr/>
        <a:fill>
          <a:solidFill>
            <a:srgbClr val="DED4B6"/>
          </a:solidFill>
        </a:fill>
      </a:tcStyle>
    </a:band2H>
    <a:firstCol>
      <a:tcTxStyle b="off" i="off">
        <a:fontRef idx="minor">
          <a:srgbClr val="353528"/>
        </a:fontRef>
        <a:srgbClr val="353528"/>
      </a:tcTxStyle>
      <a:tcStyle>
        <a:tcBdr>
          <a:left>
            <a:ln w="12700" cap="flat">
              <a:solidFill>
                <a:srgbClr val="828282"/>
              </a:solidFill>
              <a:prstDash val="solid"/>
              <a:miter lim="400000"/>
            </a:ln>
          </a:left>
          <a:right>
            <a:ln w="12700" cap="flat">
              <a:solidFill>
                <a:srgbClr val="828282"/>
              </a:solidFill>
              <a:prstDash val="solid"/>
              <a:miter lim="400000"/>
            </a:ln>
          </a:right>
          <a:top>
            <a:ln w="12700" cap="flat">
              <a:solidFill>
                <a:srgbClr val="828282"/>
              </a:solidFill>
              <a:prstDash val="solid"/>
              <a:miter lim="400000"/>
            </a:ln>
          </a:top>
          <a:bottom>
            <a:ln w="12700" cap="flat">
              <a:solidFill>
                <a:srgbClr val="828282"/>
              </a:solidFill>
              <a:prstDash val="solid"/>
              <a:miter lim="400000"/>
            </a:ln>
          </a:bottom>
          <a:insideH>
            <a:ln w="12700" cap="flat">
              <a:solidFill>
                <a:srgbClr val="82828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7CDBE"/>
          </a:solidFill>
        </a:fill>
      </a:tcStyle>
    </a:firstCol>
    <a:lastRow>
      <a:tcTxStyle b="off" i="off">
        <a:fontRef idx="minor">
          <a:srgbClr val="353528"/>
        </a:fontRef>
        <a:srgbClr val="353528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828282"/>
              </a:solidFill>
              <a:prstDash val="solid"/>
              <a:miter lim="400000"/>
            </a:ln>
          </a:top>
          <a:bottom>
            <a:ln w="12700" cap="flat">
              <a:solidFill>
                <a:srgbClr val="828282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9B4A5"/>
          </a:solidFill>
        </a:fill>
      </a:tcStyle>
    </a:lastRow>
    <a:firstRow>
      <a:tcTxStyle b="off" i="off">
        <a:fontRef idx="minor">
          <a:srgbClr val="353528"/>
        </a:fontRef>
        <a:srgbClr val="353528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828282"/>
              </a:solidFill>
              <a:prstDash val="solid"/>
              <a:miter lim="400000"/>
            </a:ln>
          </a:top>
          <a:bottom>
            <a:ln w="12700" cap="flat">
              <a:solidFill>
                <a:srgbClr val="828282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9B4A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5D5D5D"/>
        </a:fontRef>
        <a:srgbClr val="5D5D5D"/>
      </a:tcTxStyle>
      <a:tcStyle>
        <a:tcBdr>
          <a:left>
            <a:ln w="12700" cap="flat">
              <a:solidFill>
                <a:srgbClr val="83867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83867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83867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83867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83867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83867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FFFF">
              <a:alpha val="20000"/>
            </a:srgbClr>
          </a:solidFill>
        </a:fill>
      </a:tcStyle>
    </a:band2H>
    <a:firstCol>
      <a:tcTxStyle b="off" i="off">
        <a:fontRef idx="minor">
          <a:srgbClr val="353528"/>
        </a:fontRef>
        <a:srgbClr val="353528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3E231A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353528"/>
        </a:fontRef>
        <a:srgbClr val="353528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353528"/>
        </a:fontRef>
        <a:srgbClr val="353528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6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694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78427" y="5029201"/>
            <a:ext cx="17830798" cy="4525562"/>
          </a:xfrm>
        </p:spPr>
        <p:txBody>
          <a:bodyPr anchor="b">
            <a:normAutofit/>
          </a:bodyPr>
          <a:lstStyle>
            <a:lvl1pPr>
              <a:defRPr sz="10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78427" y="9554759"/>
            <a:ext cx="17830798" cy="2252566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572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486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400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315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8647621"/>
            <a:ext cx="3489304" cy="1557178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3625" y="9059081"/>
            <a:ext cx="1559534" cy="730250"/>
          </a:xfrm>
        </p:spPr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919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8425" y="1219200"/>
            <a:ext cx="17830798" cy="6234080"/>
          </a:xfrm>
        </p:spPr>
        <p:txBody>
          <a:bodyPr anchor="ctr">
            <a:normAutofit/>
          </a:bodyPr>
          <a:lstStyle>
            <a:lvl1pPr algn="l">
              <a:defRPr sz="96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8425" y="8708092"/>
            <a:ext cx="17830798" cy="3111728"/>
          </a:xfrm>
        </p:spPr>
        <p:txBody>
          <a:bodyPr anchor="ctr">
            <a:normAutofit/>
          </a:bodyPr>
          <a:lstStyle>
            <a:lvl1pPr marL="0" indent="0" algn="l">
              <a:buNone/>
              <a:defRPr sz="3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8377" y="6356351"/>
            <a:ext cx="3177054" cy="1014594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3625" y="6488279"/>
            <a:ext cx="1559534" cy="730250"/>
          </a:xfrm>
        </p:spPr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437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9898" y="1219200"/>
            <a:ext cx="16787852" cy="5791200"/>
          </a:xfrm>
        </p:spPr>
        <p:txBody>
          <a:bodyPr anchor="ctr">
            <a:normAutofit/>
          </a:bodyPr>
          <a:lstStyle>
            <a:lvl1pPr algn="l">
              <a:defRPr sz="96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550024" y="7010400"/>
            <a:ext cx="15073108" cy="762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3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914400" indent="0">
              <a:buFontTx/>
              <a:buNone/>
              <a:defRPr/>
            </a:lvl2pPr>
            <a:lvl3pPr marL="1828800" indent="0">
              <a:buFontTx/>
              <a:buNone/>
              <a:defRPr/>
            </a:lvl3pPr>
            <a:lvl4pPr marL="2743200" indent="0">
              <a:buFontTx/>
              <a:buNone/>
              <a:defRPr/>
            </a:lvl4pPr>
            <a:lvl5pPr marL="3657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8425" y="8708092"/>
            <a:ext cx="17830798" cy="3111728"/>
          </a:xfrm>
        </p:spPr>
        <p:txBody>
          <a:bodyPr anchor="ctr">
            <a:normAutofit/>
          </a:bodyPr>
          <a:lstStyle>
            <a:lvl1pPr marL="0" indent="0" algn="l">
              <a:buNone/>
              <a:defRPr sz="3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8377" y="6356351"/>
            <a:ext cx="3177054" cy="1014594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3625" y="6488279"/>
            <a:ext cx="1559534" cy="730250"/>
          </a:xfrm>
        </p:spPr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935304" y="1296010"/>
            <a:ext cx="1219200" cy="1169552"/>
          </a:xfrm>
          <a:prstGeom prst="rect">
            <a:avLst/>
          </a:prstGeom>
        </p:spPr>
        <p:txBody>
          <a:bodyPr vert="horz" lIns="182880" tIns="91440" rIns="182880" bIns="91440" rtlCol="0" anchor="ctr">
            <a:noAutofit/>
          </a:bodyPr>
          <a:lstStyle/>
          <a:p>
            <a:pPr lvl="0"/>
            <a:r>
              <a:rPr lang="en-US" sz="1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2229704" y="5810612"/>
            <a:ext cx="1219200" cy="1169552"/>
          </a:xfrm>
          <a:prstGeom prst="rect">
            <a:avLst/>
          </a:prstGeom>
        </p:spPr>
        <p:txBody>
          <a:bodyPr vert="horz" lIns="182880" tIns="91440" rIns="182880" bIns="91440" rtlCol="0" anchor="ctr">
            <a:noAutofit/>
          </a:bodyPr>
          <a:lstStyle/>
          <a:p>
            <a:r>
              <a:rPr lang="en-US" sz="1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17494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8426" y="4876801"/>
            <a:ext cx="17830800" cy="5449690"/>
          </a:xfrm>
        </p:spPr>
        <p:txBody>
          <a:bodyPr anchor="b">
            <a:normAutofit/>
          </a:bodyPr>
          <a:lstStyle>
            <a:lvl1pPr algn="l">
              <a:defRPr sz="9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78426" y="10363200"/>
            <a:ext cx="17830800" cy="145924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8377" y="9823451"/>
            <a:ext cx="3177054" cy="1014594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63625" y="9966175"/>
            <a:ext cx="1559534" cy="730250"/>
          </a:xfrm>
        </p:spPr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2451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699898" y="1219200"/>
            <a:ext cx="16787852" cy="5791200"/>
          </a:xfrm>
        </p:spPr>
        <p:txBody>
          <a:bodyPr anchor="ctr">
            <a:normAutofit/>
          </a:bodyPr>
          <a:lstStyle>
            <a:lvl1pPr algn="l">
              <a:defRPr sz="96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78424" y="8686800"/>
            <a:ext cx="17830800" cy="16764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4800">
                <a:solidFill>
                  <a:schemeClr val="accent1"/>
                </a:solidFill>
              </a:defRPr>
            </a:lvl1pPr>
            <a:lvl2pPr marL="914400" indent="0">
              <a:buFontTx/>
              <a:buNone/>
              <a:defRPr/>
            </a:lvl2pPr>
            <a:lvl3pPr marL="1828800" indent="0">
              <a:buFontTx/>
              <a:buNone/>
              <a:defRPr/>
            </a:lvl3pPr>
            <a:lvl4pPr marL="2743200" indent="0">
              <a:buFontTx/>
              <a:buNone/>
              <a:defRPr/>
            </a:lvl4pPr>
            <a:lvl5pPr marL="3657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78426" y="10363200"/>
            <a:ext cx="17830800" cy="145924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8377" y="9823451"/>
            <a:ext cx="3177054" cy="1014594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63625" y="9966175"/>
            <a:ext cx="1559534" cy="730250"/>
          </a:xfrm>
        </p:spPr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935304" y="1296010"/>
            <a:ext cx="1219200" cy="1169552"/>
          </a:xfrm>
          <a:prstGeom prst="rect">
            <a:avLst/>
          </a:prstGeom>
        </p:spPr>
        <p:txBody>
          <a:bodyPr vert="horz" lIns="182880" tIns="91440" rIns="182880" bIns="91440" rtlCol="0" anchor="ctr">
            <a:noAutofit/>
          </a:bodyPr>
          <a:lstStyle/>
          <a:p>
            <a:pPr lvl="0"/>
            <a:r>
              <a:rPr lang="en-US" sz="1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2229704" y="5810612"/>
            <a:ext cx="1219200" cy="1169552"/>
          </a:xfrm>
          <a:prstGeom prst="rect">
            <a:avLst/>
          </a:prstGeom>
        </p:spPr>
        <p:txBody>
          <a:bodyPr vert="horz" lIns="182880" tIns="91440" rIns="182880" bIns="91440" rtlCol="0" anchor="ctr">
            <a:noAutofit/>
          </a:bodyPr>
          <a:lstStyle/>
          <a:p>
            <a:pPr lvl="0"/>
            <a:r>
              <a:rPr lang="en-US" sz="1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688227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8425" y="1254814"/>
            <a:ext cx="17830798" cy="5760040"/>
          </a:xfrm>
        </p:spPr>
        <p:txBody>
          <a:bodyPr anchor="ctr">
            <a:normAutofit/>
          </a:bodyPr>
          <a:lstStyle>
            <a:lvl1pPr algn="l">
              <a:defRPr sz="9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78424" y="8686800"/>
            <a:ext cx="17830800" cy="16764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4800">
                <a:solidFill>
                  <a:schemeClr val="accent1"/>
                </a:solidFill>
              </a:defRPr>
            </a:lvl1pPr>
            <a:lvl2pPr marL="914400" indent="0">
              <a:buFontTx/>
              <a:buNone/>
              <a:defRPr/>
            </a:lvl2pPr>
            <a:lvl3pPr marL="1828800" indent="0">
              <a:buFontTx/>
              <a:buNone/>
              <a:defRPr/>
            </a:lvl3pPr>
            <a:lvl4pPr marL="2743200" indent="0">
              <a:buFontTx/>
              <a:buNone/>
              <a:defRPr/>
            </a:lvl4pPr>
            <a:lvl5pPr marL="3657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78426" y="10363200"/>
            <a:ext cx="17830800" cy="145924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8377" y="9823451"/>
            <a:ext cx="3177054" cy="1014594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63625" y="9966175"/>
            <a:ext cx="1559534" cy="730250"/>
          </a:xfrm>
        </p:spPr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6994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8377" y="1428751"/>
            <a:ext cx="3177054" cy="1014594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6917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589625" y="1254811"/>
            <a:ext cx="4415202" cy="1056763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78424" y="1254811"/>
            <a:ext cx="12954000" cy="105676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8377" y="1428751"/>
            <a:ext cx="3177054" cy="1014594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94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96280624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xfrm>
            <a:off x="2070100" y="4254500"/>
            <a:ext cx="20243800" cy="8039100"/>
          </a:xfrm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4759272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5851" y="1248220"/>
            <a:ext cx="17823374" cy="25617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8424" y="4267200"/>
            <a:ext cx="17830800" cy="75552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8377" y="1428751"/>
            <a:ext cx="3177054" cy="1014594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453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8425" y="4117500"/>
            <a:ext cx="17830798" cy="2937600"/>
          </a:xfrm>
        </p:spPr>
        <p:txBody>
          <a:bodyPr anchor="b"/>
          <a:lstStyle>
            <a:lvl1pPr algn="l">
              <a:defRPr sz="8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8425" y="7060258"/>
            <a:ext cx="17830798" cy="1720800"/>
          </a:xfrm>
        </p:spPr>
        <p:txBody>
          <a:bodyPr anchor="t"/>
          <a:lstStyle>
            <a:lvl1pPr marL="0" indent="0" algn="l">
              <a:buNone/>
              <a:defRPr sz="4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8377" y="6356351"/>
            <a:ext cx="3177054" cy="1014594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3625" y="6488279"/>
            <a:ext cx="1559534" cy="730250"/>
          </a:xfrm>
        </p:spPr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525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78424" y="4267200"/>
            <a:ext cx="8627728" cy="755524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381494" y="4252444"/>
            <a:ext cx="8627728" cy="755524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8377" y="1428751"/>
            <a:ext cx="3177054" cy="1014594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3625" y="1575565"/>
            <a:ext cx="1559534" cy="730250"/>
          </a:xfrm>
        </p:spPr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911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78746" y="3945406"/>
            <a:ext cx="7985464" cy="1152524"/>
          </a:xfrm>
        </p:spPr>
        <p:txBody>
          <a:bodyPr anchor="b">
            <a:noAutofit/>
          </a:bodyPr>
          <a:lstStyle>
            <a:lvl1pPr marL="0" indent="0">
              <a:buNone/>
              <a:defRPr sz="4800" b="0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8425" y="5097932"/>
            <a:ext cx="8685786" cy="670812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013259" y="3938950"/>
            <a:ext cx="7998002" cy="1152524"/>
          </a:xfrm>
        </p:spPr>
        <p:txBody>
          <a:bodyPr anchor="b">
            <a:noAutofit/>
          </a:bodyPr>
          <a:lstStyle>
            <a:lvl1pPr marL="0" indent="0">
              <a:buNone/>
              <a:defRPr sz="4800" b="0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333914" y="5091476"/>
            <a:ext cx="8677348" cy="670812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8377" y="1428751"/>
            <a:ext cx="3177054" cy="1014594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3625" y="1575565"/>
            <a:ext cx="1559534" cy="730250"/>
          </a:xfrm>
        </p:spPr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573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8377" y="1428751"/>
            <a:ext cx="3177054" cy="1014594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101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8377" y="1428751"/>
            <a:ext cx="3177054" cy="1014594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072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8425" y="892176"/>
            <a:ext cx="7010398" cy="1952624"/>
          </a:xfrm>
        </p:spPr>
        <p:txBody>
          <a:bodyPr anchor="b"/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46024" y="892177"/>
            <a:ext cx="10363200" cy="10829926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78425" y="3197226"/>
            <a:ext cx="7010398" cy="8524872"/>
          </a:xfrm>
        </p:spPr>
        <p:txBody>
          <a:bodyPr/>
          <a:lstStyle>
            <a:lvl1pPr marL="0" indent="0">
              <a:buNone/>
              <a:defRPr sz="2800"/>
            </a:lvl1pPr>
            <a:lvl2pPr marL="914400" indent="0">
              <a:buNone/>
              <a:defRPr sz="2400"/>
            </a:lvl2pPr>
            <a:lvl3pPr marL="1828800" indent="0">
              <a:buNone/>
              <a:defRPr sz="2000"/>
            </a:lvl3pPr>
            <a:lvl4pPr marL="2743200" indent="0">
              <a:buNone/>
              <a:defRPr sz="1800"/>
            </a:lvl4pPr>
            <a:lvl5pPr marL="3657600" indent="0">
              <a:buNone/>
              <a:defRPr sz="1800"/>
            </a:lvl5pPr>
            <a:lvl6pPr marL="4572000" indent="0">
              <a:buNone/>
              <a:defRPr sz="1800"/>
            </a:lvl6pPr>
            <a:lvl7pPr marL="5486400" indent="0">
              <a:buNone/>
              <a:defRPr sz="1800"/>
            </a:lvl7pPr>
            <a:lvl8pPr marL="6400800" indent="0">
              <a:buNone/>
              <a:defRPr sz="1800"/>
            </a:lvl8pPr>
            <a:lvl9pPr marL="7315200" indent="0"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8377" y="1428751"/>
            <a:ext cx="3177054" cy="1014594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506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8426" y="9601200"/>
            <a:ext cx="17830800" cy="1133476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78424" y="1269930"/>
            <a:ext cx="17830800" cy="7709940"/>
          </a:xfrm>
        </p:spPr>
        <p:txBody>
          <a:bodyPr anchor="t">
            <a:normAutofit/>
          </a:bodyPr>
          <a:lstStyle>
            <a:lvl1pPr marL="0" indent="0" algn="ctr">
              <a:buNone/>
              <a:defRPr sz="3200"/>
            </a:lvl1pPr>
            <a:lvl2pPr marL="914400" indent="0">
              <a:buNone/>
              <a:defRPr sz="3200"/>
            </a:lvl2pPr>
            <a:lvl3pPr marL="1828800" indent="0">
              <a:buNone/>
              <a:defRPr sz="3200"/>
            </a:lvl3pPr>
            <a:lvl4pPr marL="2743200" indent="0">
              <a:buNone/>
              <a:defRPr sz="3200"/>
            </a:lvl4pPr>
            <a:lvl5pPr marL="3657600" indent="0">
              <a:buNone/>
              <a:defRPr sz="3200"/>
            </a:lvl5pPr>
            <a:lvl6pPr marL="4572000" indent="0">
              <a:buNone/>
              <a:defRPr sz="3200"/>
            </a:lvl6pPr>
            <a:lvl7pPr marL="5486400" indent="0">
              <a:buNone/>
              <a:defRPr sz="3200"/>
            </a:lvl7pPr>
            <a:lvl8pPr marL="6400800" indent="0">
              <a:buNone/>
              <a:defRPr sz="3200"/>
            </a:lvl8pPr>
            <a:lvl9pPr marL="7315200" indent="0">
              <a:buNone/>
              <a:defRPr sz="3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78426" y="10734676"/>
            <a:ext cx="17830800" cy="98742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914400" indent="0">
              <a:buNone/>
              <a:defRPr sz="2400"/>
            </a:lvl2pPr>
            <a:lvl3pPr marL="1828800" indent="0">
              <a:buNone/>
              <a:defRPr sz="2000"/>
            </a:lvl3pPr>
            <a:lvl4pPr marL="2743200" indent="0">
              <a:buNone/>
              <a:defRPr sz="1800"/>
            </a:lvl4pPr>
            <a:lvl5pPr marL="3657600" indent="0">
              <a:buNone/>
              <a:defRPr sz="1800"/>
            </a:lvl5pPr>
            <a:lvl6pPr marL="4572000" indent="0">
              <a:buNone/>
              <a:defRPr sz="1800"/>
            </a:lvl6pPr>
            <a:lvl7pPr marL="5486400" indent="0">
              <a:buNone/>
              <a:defRPr sz="1800"/>
            </a:lvl7pPr>
            <a:lvl8pPr marL="6400800" indent="0">
              <a:buNone/>
              <a:defRPr sz="1800"/>
            </a:lvl8pPr>
            <a:lvl9pPr marL="7315200" indent="0"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8377" y="9823451"/>
            <a:ext cx="3177054" cy="1014594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63625" y="9966175"/>
            <a:ext cx="1559534" cy="730250"/>
          </a:xfrm>
        </p:spPr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199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2" y="457200"/>
            <a:ext cx="5703032" cy="13277256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54442" y="-63"/>
            <a:ext cx="4713348" cy="13706570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365760" cy="1371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85849" y="1248220"/>
            <a:ext cx="17823374" cy="25617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8424" y="4267200"/>
            <a:ext cx="17830800" cy="777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723225" y="12260874"/>
            <a:ext cx="2292566" cy="7407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78425" y="12271617"/>
            <a:ext cx="15239998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625" y="1575565"/>
            <a:ext cx="155953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000">
                <a:solidFill>
                  <a:srgbClr val="FEFFFF"/>
                </a:solidFill>
              </a:defRPr>
            </a:lvl1pPr>
          </a:lstStyle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346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  <p:sldLayoutId id="2147483715" r:id="rId16"/>
    <p:sldLayoutId id="2147483716" r:id="rId17"/>
    <p:sldLayoutId id="2147483717" r:id="rId18"/>
  </p:sldLayoutIdLst>
  <p:txStyles>
    <p:titleStyle>
      <a:lvl1pPr algn="l" defTabSz="914400" rtl="0" eaLnBrk="1" latinLnBrk="0" hangingPunct="1">
        <a:spcBef>
          <a:spcPct val="0"/>
        </a:spcBef>
        <a:buNone/>
        <a:defRPr sz="72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685800" indent="-685800" algn="l" defTabSz="914400" rtl="0" eaLnBrk="1" latinLnBrk="0" hangingPunct="1">
        <a:spcBef>
          <a:spcPts val="2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3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1485900" indent="-571500" algn="l" defTabSz="914400" rtl="0" eaLnBrk="1" latinLnBrk="0" hangingPunct="1">
        <a:spcBef>
          <a:spcPts val="2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2286000" indent="-457200" algn="l" defTabSz="914400" rtl="0" eaLnBrk="1" latinLnBrk="0" hangingPunct="1">
        <a:spcBef>
          <a:spcPts val="2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3200400" indent="-457200" algn="l" defTabSz="914400" rtl="0" eaLnBrk="1" latinLnBrk="0" hangingPunct="1">
        <a:spcBef>
          <a:spcPts val="2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4114800" indent="-457200" algn="l" defTabSz="914400" rtl="0" eaLnBrk="1" latinLnBrk="0" hangingPunct="1">
        <a:spcBef>
          <a:spcPts val="2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5029200" indent="-457200" algn="l" defTabSz="914400" rtl="0" eaLnBrk="1" latinLnBrk="0" hangingPunct="1">
        <a:spcBef>
          <a:spcPts val="2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5943600" indent="-457200" algn="l" defTabSz="914400" rtl="0" eaLnBrk="1" latinLnBrk="0" hangingPunct="1">
        <a:spcBef>
          <a:spcPts val="2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6858000" indent="-457200" algn="l" defTabSz="914400" rtl="0" eaLnBrk="1" latinLnBrk="0" hangingPunct="1">
        <a:spcBef>
          <a:spcPts val="2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7772400" indent="-457200" algn="l" defTabSz="914400" rtl="0" eaLnBrk="1" latinLnBrk="0" hangingPunct="1">
        <a:spcBef>
          <a:spcPts val="2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Double-tap to edit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0" name="Double-tap to edit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21" name="Astrid_PhotoFTOceanHorizon5MSR_White.png" descr="Astrid_PhotoFTOceanHorizon5MSR_White.png"/>
          <p:cNvPicPr>
            <a:picLocks noChangeAspect="1"/>
          </p:cNvPicPr>
          <p:nvPr/>
        </p:nvPicPr>
        <p:blipFill>
          <a:blip r:embed="rId2"/>
          <a:srcRect t="9246" b="9246"/>
          <a:stretch>
            <a:fillRect/>
          </a:stretch>
        </p:blipFill>
        <p:spPr>
          <a:xfrm>
            <a:off x="0" y="-1"/>
            <a:ext cx="24384001" cy="13716001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B31F0D0-B0F9-4FEE-AC74-853BF7D15D79}"/>
              </a:ext>
            </a:extLst>
          </p:cNvPr>
          <p:cNvSpPr txBox="1"/>
          <p:nvPr/>
        </p:nvSpPr>
        <p:spPr>
          <a:xfrm>
            <a:off x="4906110" y="4446230"/>
            <a:ext cx="13311554" cy="15799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t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7865"/>
              </a:buClr>
              <a:buSzTx/>
              <a:buFontTx/>
              <a:buNone/>
              <a:tabLst/>
            </a:pPr>
            <a:r>
              <a:rPr kumimoji="0" lang="en-US" sz="9600" b="0" i="0" u="none" strike="noStrike" cap="none" spc="0" normalizeH="0" baseline="0" dirty="0">
                <a:ln>
                  <a:noFill/>
                </a:ln>
                <a:solidFill>
                  <a:srgbClr val="625B48"/>
                </a:solidFill>
                <a:effectLst/>
                <a:uFillTx/>
                <a:latin typeface="+mn-lt"/>
                <a:ea typeface="+mn-ea"/>
                <a:cs typeface="+mn-cs"/>
                <a:sym typeface="Didot"/>
              </a:rPr>
              <a:t>Part </a:t>
            </a:r>
            <a:r>
              <a:rPr lang="en-US" sz="9600" dirty="0"/>
              <a:t>2</a:t>
            </a:r>
            <a:r>
              <a:rPr kumimoji="0" lang="en-US" sz="9600" b="0" i="0" u="none" strike="noStrike" cap="none" spc="0" normalizeH="0" baseline="0" dirty="0">
                <a:ln>
                  <a:noFill/>
                </a:ln>
                <a:solidFill>
                  <a:srgbClr val="625B48"/>
                </a:solidFill>
                <a:effectLst/>
                <a:uFillTx/>
                <a:latin typeface="+mn-lt"/>
                <a:ea typeface="+mn-ea"/>
                <a:cs typeface="+mn-cs"/>
                <a:sym typeface="Didot"/>
              </a:rPr>
              <a:t>: Breathwork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Deep breathing benefits: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solidFill>
            <a:schemeClr val="bg2"/>
          </a:solidFill>
        </p:spPr>
        <p:txBody>
          <a:bodyPr/>
          <a:lstStyle/>
          <a:p>
            <a:pPr>
              <a:buBlip>
                <a:blip r:embed="rId3"/>
              </a:buBlip>
            </a:pPr>
            <a:r>
              <a:rPr lang="en-US" dirty="0"/>
              <a:t>Deep breathing benefits </a:t>
            </a:r>
          </a:p>
          <a:p>
            <a:pPr lvl="1"/>
            <a:r>
              <a:rPr lang="en-US" b="1" i="0" dirty="0">
                <a:solidFill>
                  <a:srgbClr val="5F6368"/>
                </a:solidFill>
                <a:effectLst/>
              </a:rPr>
              <a:t>Deep breathing</a:t>
            </a:r>
            <a:r>
              <a:rPr lang="en-US" b="0" i="0" dirty="0">
                <a:solidFill>
                  <a:srgbClr val="4D5156"/>
                </a:solidFill>
                <a:effectLst/>
              </a:rPr>
              <a:t> - one of the best ways to lower stress in the body. </a:t>
            </a:r>
          </a:p>
          <a:p>
            <a:pPr lvl="1"/>
            <a:r>
              <a:rPr lang="en-US" b="0" i="0" dirty="0">
                <a:solidFill>
                  <a:srgbClr val="4D5156"/>
                </a:solidFill>
                <a:effectLst/>
              </a:rPr>
              <a:t>By activating the parasympathetic nervous system, it sends a message to your brain to calm down</a:t>
            </a:r>
          </a:p>
          <a:p>
            <a:pPr lvl="1"/>
            <a:r>
              <a:rPr lang="en-US" dirty="0">
                <a:solidFill>
                  <a:srgbClr val="4D5156"/>
                </a:solidFill>
              </a:rPr>
              <a:t>Reduced anxiety</a:t>
            </a:r>
            <a:endParaRPr lang="en-US" b="0" i="0" dirty="0">
              <a:solidFill>
                <a:srgbClr val="4D5156"/>
              </a:solidFill>
              <a:effectLst/>
            </a:endParaRPr>
          </a:p>
          <a:p>
            <a:pPr lvl="1"/>
            <a:r>
              <a:rPr lang="en-US" dirty="0">
                <a:solidFill>
                  <a:srgbClr val="4D5156"/>
                </a:solidFill>
              </a:rPr>
              <a:t>Reduced pain by releasing endorphins</a:t>
            </a:r>
            <a:endParaRPr lang="en-US" dirty="0"/>
          </a:p>
          <a:p>
            <a:pPr lvl="1"/>
            <a:r>
              <a:rPr lang="en-US" dirty="0"/>
              <a:t>Can lower or stabilize blood pressure and heart rate</a:t>
            </a:r>
          </a:p>
          <a:p>
            <a:pPr lvl="1"/>
            <a:r>
              <a:rPr lang="en-US" dirty="0"/>
              <a:t>More oxygen to the whole body – feel more energized</a:t>
            </a:r>
          </a:p>
          <a:p>
            <a:pPr lvl="1"/>
            <a:r>
              <a:rPr lang="en-US" dirty="0"/>
              <a:t>Improved lymphatic flow – immune system benefits</a:t>
            </a:r>
          </a:p>
          <a:p>
            <a:pPr lvl="1"/>
            <a:r>
              <a:rPr lang="en-US" dirty="0"/>
              <a:t>Improved sleep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914400" lvl="1" indent="0">
              <a:buNone/>
            </a:pPr>
            <a:endParaRPr lang="en-US" dirty="0"/>
          </a:p>
        </p:txBody>
      </p:sp>
      <p:sp>
        <p:nvSpPr>
          <p:cNvPr id="123" name="Breathwork"/>
          <p:cNvSpPr txBox="1">
            <a:spLocks noGrp="1"/>
          </p:cNvSpPr>
          <p:nvPr>
            <p:ph type="title" idx="4294967295"/>
          </p:nvPr>
        </p:nvSpPr>
        <p:spPr>
          <a:xfrm>
            <a:off x="0" y="800100"/>
            <a:ext cx="20243800" cy="33274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          Breathwork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oday’s exercise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Today’s exercises</a:t>
            </a:r>
            <a:r>
              <a:rPr lang="en-US" dirty="0"/>
              <a:t> with focus on breath</a:t>
            </a:r>
            <a:r>
              <a:rPr dirty="0"/>
              <a:t> </a:t>
            </a:r>
          </a:p>
        </p:txBody>
      </p:sp>
      <p:sp>
        <p:nvSpPr>
          <p:cNvPr id="127" name="Remember to breathe and sigh of relief…"/>
          <p:cNvSpPr txBox="1">
            <a:spLocks noGrp="1"/>
          </p:cNvSpPr>
          <p:nvPr>
            <p:ph type="body" idx="1"/>
          </p:nvPr>
        </p:nvSpPr>
        <p:spPr>
          <a:xfrm>
            <a:off x="2070100" y="4241800"/>
            <a:ext cx="20243800" cy="8788400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marL="377190" indent="-377190" defTabSz="544830">
              <a:spcBef>
                <a:spcPts val="2900"/>
              </a:spcBef>
              <a:buBlip>
                <a:blip r:embed="rId2"/>
              </a:buBlip>
              <a:defRPr sz="3300"/>
            </a:pPr>
            <a:r>
              <a:rPr lang="en-US" dirty="0"/>
              <a:t>Always start exercises with checking in and "sigh of relief“ to focus/reset</a:t>
            </a:r>
          </a:p>
          <a:p>
            <a:pPr marL="377190" indent="-377190" defTabSz="544830">
              <a:spcBef>
                <a:spcPts val="2900"/>
              </a:spcBef>
              <a:buBlip>
                <a:blip r:embed="rId2"/>
              </a:buBlip>
              <a:defRPr sz="3300"/>
            </a:pPr>
            <a:r>
              <a:rPr lang="en-US" b="1" u="sng" dirty="0"/>
              <a:t>How </a:t>
            </a:r>
            <a:r>
              <a:rPr lang="en-US" dirty="0"/>
              <a:t>do we take a deep breath and relax? (hint: “take a deep breath” is wrong)</a:t>
            </a:r>
          </a:p>
          <a:p>
            <a:pPr marL="1177290" lvl="1" indent="-377190" defTabSz="544830">
              <a:spcBef>
                <a:spcPts val="2900"/>
              </a:spcBef>
              <a:defRPr sz="3300"/>
            </a:pPr>
            <a:r>
              <a:rPr lang="en-US" dirty="0"/>
              <a:t>“Abdominal” (diaphragmatic/deep) breathing </a:t>
            </a:r>
          </a:p>
          <a:p>
            <a:pPr marL="1177290" lvl="1" indent="-377190" defTabSz="544830">
              <a:spcBef>
                <a:spcPts val="2900"/>
              </a:spcBef>
              <a:defRPr sz="3300"/>
            </a:pPr>
            <a:r>
              <a:rPr lang="en-US" dirty="0"/>
              <a:t>Three-part breath</a:t>
            </a:r>
          </a:p>
          <a:p>
            <a:pPr marL="1177290" lvl="1" indent="-377190" defTabSz="544830">
              <a:spcBef>
                <a:spcPts val="2900"/>
              </a:spcBef>
              <a:defRPr sz="3300"/>
            </a:pPr>
            <a:r>
              <a:rPr lang="en-US" dirty="0"/>
              <a:t>SLEDS (slow, long, even, deep, soft breath) </a:t>
            </a:r>
          </a:p>
          <a:p>
            <a:pPr marL="1177290" lvl="1" indent="-377190" defTabSz="544830">
              <a:spcBef>
                <a:spcPts val="2900"/>
              </a:spcBef>
              <a:defRPr sz="3300"/>
            </a:pPr>
            <a:r>
              <a:rPr lang="en-US" dirty="0"/>
              <a:t>Observing breaths as meditation</a:t>
            </a:r>
          </a:p>
          <a:p>
            <a:pPr marL="1177290" lvl="1" indent="-377190" defTabSz="544830">
              <a:spcBef>
                <a:spcPts val="2900"/>
              </a:spcBef>
              <a:defRPr sz="3300"/>
            </a:pPr>
            <a:r>
              <a:rPr lang="en-US" dirty="0"/>
              <a:t>Breath holding techniques may be stressful for many people</a:t>
            </a:r>
          </a:p>
          <a:p>
            <a:pPr marL="1177290" lvl="1" indent="-377190" defTabSz="544830">
              <a:spcBef>
                <a:spcPts val="2900"/>
              </a:spcBef>
              <a:defRPr sz="3300"/>
            </a:pPr>
            <a:r>
              <a:rPr dirty="0"/>
              <a:t>Movement to open </a:t>
            </a:r>
            <a:r>
              <a:rPr lang="en-US" dirty="0"/>
              <a:t>lungs and relax</a:t>
            </a:r>
          </a:p>
          <a:p>
            <a:pPr marL="1977390" lvl="2" indent="-377190" defTabSz="544830">
              <a:spcBef>
                <a:spcPts val="2900"/>
              </a:spcBef>
              <a:defRPr sz="3300"/>
            </a:pPr>
            <a:r>
              <a:rPr dirty="0"/>
              <a:t> flying phoenix </a:t>
            </a:r>
            <a:r>
              <a:rPr lang="en-US" dirty="0"/>
              <a:t>with variations</a:t>
            </a:r>
            <a:endParaRPr dirty="0"/>
          </a:p>
          <a:p>
            <a:pPr marL="571500" lvl="1" indent="0" defTabSz="544830">
              <a:spcBef>
                <a:spcPts val="2900"/>
              </a:spcBef>
              <a:buNone/>
              <a:defRPr sz="3300"/>
            </a:pPr>
            <a:endParaRPr dirty="0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DC78629-8A39-493F-91CB-B17A3D9E0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Five Minute Lung Routine (or longer…)</a:t>
            </a:r>
            <a:br>
              <a:rPr lang="en-US" b="1" dirty="0"/>
            </a:br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E1860F9-85E9-4914-A0BB-433F88F1A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48690" lvl="1" indent="-377190" defTabSz="544830">
              <a:spcBef>
                <a:spcPts val="2900"/>
              </a:spcBef>
              <a:defRPr sz="3300"/>
            </a:pPr>
            <a:r>
              <a:rPr lang="en-US" dirty="0"/>
              <a:t>Check in, sigh of relief </a:t>
            </a:r>
            <a:r>
              <a:rPr lang="en-US" dirty="0">
                <a:highlight>
                  <a:srgbClr val="FFFF00"/>
                </a:highlight>
              </a:rPr>
              <a:t>(noticing current state, reset with sigh)</a:t>
            </a:r>
          </a:p>
          <a:p>
            <a:pPr marL="948690" lvl="1" indent="-377190" defTabSz="544830">
              <a:spcBef>
                <a:spcPts val="2900"/>
              </a:spcBef>
              <a:defRPr sz="3300"/>
            </a:pPr>
            <a:r>
              <a:rPr lang="en-US" dirty="0"/>
              <a:t>Bouncing with arms down then up </a:t>
            </a:r>
            <a:r>
              <a:rPr lang="en-US" dirty="0">
                <a:highlight>
                  <a:srgbClr val="FFFF00"/>
                </a:highlight>
              </a:rPr>
              <a:t>(to “wake up the body” and open shoulders)</a:t>
            </a:r>
          </a:p>
          <a:p>
            <a:pPr marL="948690" lvl="1" indent="-377190" defTabSz="544830">
              <a:spcBef>
                <a:spcPts val="2900"/>
              </a:spcBef>
              <a:defRPr sz="3300"/>
            </a:pPr>
            <a:r>
              <a:rPr lang="en-US" dirty="0"/>
              <a:t>Tapping /cupping chest </a:t>
            </a:r>
            <a:r>
              <a:rPr lang="en-US" dirty="0">
                <a:highlight>
                  <a:srgbClr val="FFFF00"/>
                </a:highlight>
              </a:rPr>
              <a:t>(to promote blood/lymph flow and clear any phlegm)</a:t>
            </a:r>
          </a:p>
          <a:p>
            <a:pPr marL="948690" lvl="1" indent="-377190" defTabSz="544830">
              <a:spcBef>
                <a:spcPts val="2900"/>
              </a:spcBef>
              <a:defRPr sz="3300"/>
            </a:pPr>
            <a:r>
              <a:rPr lang="en-US" dirty="0"/>
              <a:t>Flying phoenix </a:t>
            </a:r>
            <a:r>
              <a:rPr lang="en-US" dirty="0">
                <a:highlight>
                  <a:srgbClr val="FFFF00"/>
                </a:highlight>
              </a:rPr>
              <a:t>(moving meditation, deepening breaths)</a:t>
            </a:r>
          </a:p>
          <a:p>
            <a:pPr marL="948690" lvl="1" indent="-377190" defTabSz="544830">
              <a:spcBef>
                <a:spcPts val="2900"/>
              </a:spcBef>
              <a:defRPr sz="3300"/>
            </a:pPr>
            <a:r>
              <a:rPr lang="en-US" dirty="0"/>
              <a:t>Meditation: I love my lungs! </a:t>
            </a:r>
            <a:r>
              <a:rPr lang="en-US" dirty="0">
                <a:highlight>
                  <a:srgbClr val="FFFF00"/>
                </a:highlight>
              </a:rPr>
              <a:t>(positive message with focus on lungs)</a:t>
            </a:r>
          </a:p>
          <a:p>
            <a:pPr marL="948690" lvl="1" indent="-377190" defTabSz="544830">
              <a:spcBef>
                <a:spcPts val="2900"/>
              </a:spcBef>
              <a:defRPr sz="3300"/>
            </a:pPr>
            <a:r>
              <a:rPr lang="en-US" dirty="0"/>
              <a:t>Tapping arms – at least </a:t>
            </a:r>
            <a:r>
              <a:rPr lang="en-US" dirty="0">
                <a:highlight>
                  <a:srgbClr val="FFFF00"/>
                </a:highlight>
              </a:rPr>
              <a:t>(to exit from meditation - alpha brain waves back to beta brain waves – back to “regular day”)</a:t>
            </a:r>
          </a:p>
          <a:p>
            <a:pPr marL="948690" lvl="1" indent="-377190" defTabSz="544830">
              <a:spcBef>
                <a:spcPts val="2900"/>
              </a:spcBef>
              <a:defRPr sz="3300"/>
            </a:pPr>
            <a:r>
              <a:rPr lang="en-US" dirty="0"/>
              <a:t>Checking in! </a:t>
            </a:r>
            <a:r>
              <a:rPr lang="en-US" dirty="0">
                <a:highlight>
                  <a:srgbClr val="FFFF00"/>
                </a:highlight>
              </a:rPr>
              <a:t>(noticing current body feelings and focus on positive sensations)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171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2A04B81-8756-4083-9C29-1C890024B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2322" y="5372350"/>
            <a:ext cx="17823374" cy="2561780"/>
          </a:xfrm>
        </p:spPr>
        <p:txBody>
          <a:bodyPr>
            <a:normAutofit/>
          </a:bodyPr>
          <a:lstStyle/>
          <a:p>
            <a:pPr algn="ctr"/>
            <a:r>
              <a:rPr lang="en-US" sz="9600" b="1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4078062306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Renaissance">
  <a:themeElements>
    <a:clrScheme name="Renaissance">
      <a:dk1>
        <a:srgbClr val="000000"/>
      </a:dk1>
      <a:lt1>
        <a:srgbClr val="FFFFFF"/>
      </a:lt1>
      <a:dk2>
        <a:srgbClr val="75716F"/>
      </a:dk2>
      <a:lt2>
        <a:srgbClr val="CDCDCD"/>
      </a:lt2>
      <a:accent1>
        <a:srgbClr val="9EA3A1"/>
      </a:accent1>
      <a:accent2>
        <a:srgbClr val="ACAD6A"/>
      </a:accent2>
      <a:accent3>
        <a:srgbClr val="E2BF60"/>
      </a:accent3>
      <a:accent4>
        <a:srgbClr val="DF995B"/>
      </a:accent4>
      <a:accent5>
        <a:srgbClr val="D27263"/>
      </a:accent5>
      <a:accent6>
        <a:srgbClr val="B59871"/>
      </a:accent6>
      <a:hlink>
        <a:srgbClr val="0000FF"/>
      </a:hlink>
      <a:folHlink>
        <a:srgbClr val="FF00FF"/>
      </a:folHlink>
    </a:clrScheme>
    <a:fontScheme name="Renaissance">
      <a:majorFont>
        <a:latin typeface="Didot"/>
        <a:ea typeface="Didot"/>
        <a:cs typeface="Didot"/>
      </a:majorFont>
      <a:minorFont>
        <a:latin typeface="Didot"/>
        <a:ea typeface="Didot"/>
        <a:cs typeface="Didot"/>
      </a:minorFont>
    </a:fontScheme>
    <a:fmtScheme name="Renaissan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>
            <a:srgbClr val="9A7865"/>
          </a:buClr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625B48"/>
            </a:solidFill>
            <a:effectLst/>
            <a:uFillTx/>
            <a:latin typeface="+mn-lt"/>
            <a:ea typeface="+mn-ea"/>
            <a:cs typeface="+mn-cs"/>
            <a:sym typeface="Dido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chemeClr val="accent2">
              <a:hueOff val="177409"/>
              <a:satOff val="5215"/>
              <a:lumOff val="-9597"/>
            </a:schemeClr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t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>
            <a:srgbClr val="9A7865"/>
          </a:buClr>
          <a:buSzTx/>
          <a:buFontTx/>
          <a:buNone/>
          <a:tabLst/>
          <a:defRPr kumimoji="0" sz="5600" b="0" i="0" u="none" strike="noStrike" cap="none" spc="0" normalizeH="0" baseline="0">
            <a:ln>
              <a:noFill/>
            </a:ln>
            <a:solidFill>
              <a:srgbClr val="625B48"/>
            </a:solidFill>
            <a:effectLst/>
            <a:uFillTx/>
            <a:latin typeface="+mn-lt"/>
            <a:ea typeface="+mn-ea"/>
            <a:cs typeface="+mn-cs"/>
            <a:sym typeface="Dido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449</TotalTime>
  <Words>293</Words>
  <Application>Microsoft Office PowerPoint</Application>
  <PresentationFormat>Custom</PresentationFormat>
  <Paragraphs>31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Helvetica Neue</vt:lpstr>
      <vt:lpstr>Wingdings 3</vt:lpstr>
      <vt:lpstr>Wisp</vt:lpstr>
      <vt:lpstr>PowerPoint Presentation</vt:lpstr>
      <vt:lpstr>          Breathwork</vt:lpstr>
      <vt:lpstr>Today’s exercises with focus on breath </vt:lpstr>
      <vt:lpstr>Five Minute Lung Routine (or longer…) 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Andreescu, MD, Astrid</dc:creator>
  <cp:lastModifiedBy>Andreescu, MD, Astrid</cp:lastModifiedBy>
  <cp:revision>18</cp:revision>
  <dcterms:modified xsi:type="dcterms:W3CDTF">2022-02-17T17:07:32Z</dcterms:modified>
</cp:coreProperties>
</file>