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comments/modernComment_7FE76A9A_5D43CF8D.xml" ContentType="application/vnd.ms-powerpoint.comments+xml"/>
  <Override PartName="/ppt/comments/modernComment_110_70C3DFC8.xml" ContentType="application/vnd.ms-powerpoint.comments+xml"/>
  <Override PartName="/ppt/comments/modernComment_112_B027B010.xml" ContentType="application/vnd.ms-powerpoint.comments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5"/>
  </p:notesMasterIdLst>
  <p:sldIdLst>
    <p:sldId id="2145872538" r:id="rId2"/>
    <p:sldId id="272" r:id="rId3"/>
    <p:sldId id="274" r:id="rId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2BA359E-F751-DF38-5D47-B8FC5C9A21B9}" name="Knox, Tiffany A" initials="KTA" userId="S::tknox@northernlight.org::93c8a5db-53bb-4acc-b0aa-bbb8900f27b5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70" d="100"/>
          <a:sy n="70" d="100"/>
        </p:scale>
        <p:origin x="72" y="19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10" Type="http://schemas.microsoft.com/office/2018/10/relationships/authors" Target="authors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comments/modernComment_110_70C3DFC8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67D26A5A-E3EA-4020-8DEE-784FAC1927EF}" authorId="{02BA359E-F751-DF38-5D47-B8FC5C9A21B9}" created="2023-07-27T16:30:23.837">
    <pc:sldMkLst xmlns:pc="http://schemas.microsoft.com/office/powerpoint/2013/main/command">
      <pc:docMk/>
      <pc:sldMk cId="1891885000" sldId="272"/>
    </pc:sldMkLst>
    <p188:txBody>
      <a:bodyPr/>
      <a:lstStyle/>
      <a:p>
        <a:r>
          <a:rPr lang="en-US"/>
          <a:t>On this slide the accreditation statement is displayed correctly. The correct amount of credits is displayed and the correct language is used. Also, paragraph 1 should be italicized and paragraph 2 should not. </a:t>
        </a:r>
      </a:p>
    </p188:txBody>
  </p188:cm>
</p188:cmLst>
</file>

<file path=ppt/comments/modernComment_112_B027B010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16D6CB70-D18D-4E94-BEC5-F256F251DB5B}" authorId="{02BA359E-F751-DF38-5D47-B8FC5C9A21B9}" created="2023-07-27T16:32:24.379">
    <pc:sldMkLst xmlns:pc="http://schemas.microsoft.com/office/powerpoint/2013/main/command">
      <pc:docMk/>
      <pc:sldMk cId="2955390992" sldId="274"/>
    </pc:sldMkLst>
    <p188:txBody>
      <a:bodyPr/>
      <a:lstStyle/>
      <a:p>
        <a:r>
          <a:rPr lang="en-US"/>
          <a:t>Every presentation should have objectives clearly written out for the learners and displayed within the first 2-3 slides. You should plan to have 2-4 objectives written out. It is also a good practice to have these written out on your evaluations as well for learners to refer back to. </a:t>
        </a:r>
      </a:p>
    </p188:txBody>
  </p188:cm>
</p188:cmLst>
</file>

<file path=ppt/comments/modernComment_7FE76A9A_5D43CF8D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4F5C0329-C1FA-4E9F-81D0-668E59DA7A77}" authorId="{02BA359E-F751-DF38-5D47-B8FC5C9A21B9}" created="2023-07-27T16:28:56.491">
    <pc:sldMkLst xmlns:pc="http://schemas.microsoft.com/office/powerpoint/2013/main/command">
      <pc:docMk/>
      <pc:sldMk cId="1564725133" sldId="2145872538"/>
    </pc:sldMkLst>
    <p188:txBody>
      <a:bodyPr/>
      <a:lstStyle/>
      <a:p>
        <a:r>
          <a:rPr lang="en-US"/>
          <a:t>On this slide financial disclosures are made properly. It mentions both planners and presenters for the activity. 
</a:t>
        </a:r>
      </a:p>
    </p188:txBody>
  </p188:cm>
</p188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0586AD8-B144-4F38-8828-57B226A7A4AC}" type="datetimeFigureOut">
              <a:rPr lang="en-US" smtClean="0"/>
              <a:t>11/14/2023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AB51819-3504-4B5E-A2E5-CFF64114B7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04622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_photo_wintergr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0C570D-3BAE-433E-8DDA-6594E6C21A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7680" y="2871428"/>
            <a:ext cx="4818063" cy="1508021"/>
          </a:xfrm>
        </p:spPr>
        <p:txBody>
          <a:bodyPr lIns="0" tIns="0" rIns="0" bIns="0" anchor="t" anchorCtr="0"/>
          <a:lstStyle>
            <a:lvl1pPr>
              <a:defRPr sz="3200" b="0">
                <a:solidFill>
                  <a:srgbClr val="006877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CF417E6A-C399-4D34-AA35-6617A97C73B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88950" y="2157994"/>
            <a:ext cx="4818063" cy="559290"/>
          </a:xfrm>
        </p:spPr>
        <p:txBody>
          <a:bodyPr anchor="b" anchorCtr="0"/>
          <a:lstStyle>
            <a:lvl1pPr>
              <a:lnSpc>
                <a:spcPts val="2000"/>
              </a:lnSpc>
              <a:spcAft>
                <a:spcPts val="0"/>
              </a:spcAft>
              <a:defRPr sz="1600" b="1">
                <a:solidFill>
                  <a:srgbClr val="777777"/>
                </a:solidFill>
              </a:defRPr>
            </a:lvl1pPr>
            <a:lvl2pPr>
              <a:lnSpc>
                <a:spcPts val="2000"/>
              </a:lnSpc>
              <a:spcAft>
                <a:spcPts val="0"/>
              </a:spcAft>
              <a:defRPr sz="1600" b="1">
                <a:solidFill>
                  <a:srgbClr val="777777"/>
                </a:solidFill>
              </a:defRPr>
            </a:lvl2pPr>
            <a:lvl3pPr marL="0" indent="0">
              <a:lnSpc>
                <a:spcPts val="2000"/>
              </a:lnSpc>
              <a:spcAft>
                <a:spcPts val="0"/>
              </a:spcAft>
              <a:buNone/>
              <a:defRPr sz="1600" b="1">
                <a:solidFill>
                  <a:srgbClr val="777777"/>
                </a:solidFill>
              </a:defRPr>
            </a:lvl3pPr>
            <a:lvl4pPr marL="0" indent="0">
              <a:lnSpc>
                <a:spcPts val="2000"/>
              </a:lnSpc>
              <a:spcAft>
                <a:spcPts val="0"/>
              </a:spcAft>
              <a:buNone/>
              <a:defRPr sz="1600" b="1">
                <a:solidFill>
                  <a:srgbClr val="777777"/>
                </a:solidFill>
              </a:defRPr>
            </a:lvl4pPr>
            <a:lvl5pPr marL="0" indent="0">
              <a:lnSpc>
                <a:spcPts val="2000"/>
              </a:lnSpc>
              <a:spcAft>
                <a:spcPts val="0"/>
              </a:spcAft>
              <a:buNone/>
              <a:defRPr sz="1600" b="1">
                <a:solidFill>
                  <a:srgbClr val="777777"/>
                </a:solidFill>
              </a:defRPr>
            </a:lvl5pPr>
            <a:lvl6pPr marL="0" indent="0">
              <a:lnSpc>
                <a:spcPts val="2000"/>
              </a:lnSpc>
              <a:spcAft>
                <a:spcPts val="0"/>
              </a:spcAft>
              <a:buNone/>
              <a:defRPr sz="1600" b="1">
                <a:solidFill>
                  <a:srgbClr val="777777"/>
                </a:solidFill>
              </a:defRPr>
            </a:lvl6pPr>
            <a:lvl7pPr marL="0" indent="0">
              <a:lnSpc>
                <a:spcPts val="2000"/>
              </a:lnSpc>
              <a:spcAft>
                <a:spcPts val="0"/>
              </a:spcAft>
              <a:buNone/>
              <a:defRPr sz="1600" b="1">
                <a:solidFill>
                  <a:srgbClr val="777777"/>
                </a:solidFill>
              </a:defRPr>
            </a:lvl7pPr>
            <a:lvl8pPr marL="0" indent="0">
              <a:lnSpc>
                <a:spcPts val="2000"/>
              </a:lnSpc>
              <a:spcAft>
                <a:spcPts val="0"/>
              </a:spcAft>
              <a:buNone/>
              <a:defRPr sz="1600" b="1">
                <a:solidFill>
                  <a:srgbClr val="777777"/>
                </a:solidFill>
              </a:defRPr>
            </a:lvl8pPr>
            <a:lvl9pPr marL="0" indent="0">
              <a:lnSpc>
                <a:spcPts val="2000"/>
              </a:lnSpc>
              <a:spcAft>
                <a:spcPts val="0"/>
              </a:spcAft>
              <a:buNone/>
              <a:defRPr sz="1600" b="1">
                <a:solidFill>
                  <a:srgbClr val="777777"/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12" name="Text Placeholder 14">
            <a:extLst>
              <a:ext uri="{FF2B5EF4-FFF2-40B4-BE49-F238E27FC236}">
                <a16:creationId xmlns:a16="http://schemas.microsoft.com/office/drawing/2014/main" id="{F536FFE5-51D0-4A86-9BA6-94E91E95F3B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768021" y="5565476"/>
            <a:ext cx="4298175" cy="182880"/>
          </a:xfrm>
        </p:spPr>
        <p:txBody>
          <a:bodyPr anchor="b" anchorCtr="0">
            <a:noAutofit/>
          </a:bodyPr>
          <a:lstStyle>
            <a:lvl1pPr>
              <a:defRPr lang="en-US" sz="1600" kern="1200" smtClean="0">
                <a:solidFill>
                  <a:srgbClr val="777777"/>
                </a:solidFill>
                <a:latin typeface="+mn-lt"/>
                <a:ea typeface="+mn-ea"/>
                <a:cs typeface="+mn-cs"/>
              </a:defRPr>
            </a:lvl1pPr>
            <a:lvl2pPr>
              <a:defRPr sz="1600"/>
            </a:lvl2pPr>
            <a:lvl3pPr marL="0" indent="0">
              <a:buNone/>
              <a:defRPr sz="1600"/>
            </a:lvl3pPr>
            <a:lvl4pPr marL="0" indent="0">
              <a:buNone/>
              <a:defRPr sz="1600"/>
            </a:lvl4pPr>
            <a:lvl5pPr marL="0" indent="0">
              <a:buNone/>
              <a:defRPr sz="1600"/>
            </a:lvl5pPr>
            <a:lvl6pPr marL="0" indent="0">
              <a:buNone/>
              <a:defRPr sz="1600"/>
            </a:lvl6pPr>
            <a:lvl7pPr marL="0" indent="0">
              <a:buNone/>
              <a:defRPr sz="1600"/>
            </a:lvl7pPr>
            <a:lvl8pPr marL="0" indent="0">
              <a:buNone/>
              <a:defRPr sz="1600"/>
            </a:lvl8pPr>
            <a:lvl9pPr marL="0" indent="0">
              <a:buNone/>
              <a:defRPr sz="1600"/>
            </a:lvl9pPr>
          </a:lstStyle>
          <a:p>
            <a:pPr lvl="0"/>
            <a:r>
              <a:rPr lang="en-US"/>
              <a:t>Presenter name</a:t>
            </a:r>
          </a:p>
        </p:txBody>
      </p:sp>
      <p:sp>
        <p:nvSpPr>
          <p:cNvPr id="17" name="Date Placeholder 16">
            <a:extLst>
              <a:ext uri="{FF2B5EF4-FFF2-40B4-BE49-F238E27FC236}">
                <a16:creationId xmlns:a16="http://schemas.microsoft.com/office/drawing/2014/main" id="{245D43B0-4782-45FD-8D6E-FE029818FE3F}"/>
              </a:ext>
            </a:extLst>
          </p:cNvPr>
          <p:cNvSpPr>
            <a:spLocks noGrp="1"/>
          </p:cNvSpPr>
          <p:nvPr>
            <p:ph type="dt" sz="half" idx="16"/>
          </p:nvPr>
        </p:nvSpPr>
        <p:spPr>
          <a:xfrm>
            <a:off x="487680" y="5560236"/>
            <a:ext cx="1280341" cy="188120"/>
          </a:xfrm>
        </p:spPr>
        <p:txBody>
          <a:bodyPr/>
          <a:lstStyle>
            <a:lvl1pPr>
              <a:defRPr sz="1600"/>
            </a:lvl1pPr>
          </a:lstStyle>
          <a:p>
            <a:r>
              <a:rPr lang="en-US"/>
              <a:t>03.09.2023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B3466079-12C9-46BF-85E4-47FD9A6B376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680" y="365760"/>
            <a:ext cx="1806492" cy="1009865"/>
          </a:xfrm>
          <a:prstGeom prst="rect">
            <a:avLst/>
          </a:prstGeom>
        </p:spPr>
      </p:pic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9EF12004-2138-40A6-981B-DE6C3AB85061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5616270" y="3175"/>
            <a:ext cx="6564732" cy="6851650"/>
          </a:xfrm>
          <a:custGeom>
            <a:avLst/>
            <a:gdLst>
              <a:gd name="connsiteX0" fmla="*/ 4019118 w 6564732"/>
              <a:gd name="connsiteY0" fmla="*/ 5006579 h 6851650"/>
              <a:gd name="connsiteX1" fmla="*/ 2831934 w 6564732"/>
              <a:gd name="connsiteY1" fmla="*/ 5574840 h 6851650"/>
              <a:gd name="connsiteX2" fmla="*/ 4019118 w 6564732"/>
              <a:gd name="connsiteY2" fmla="*/ 6143428 h 6851650"/>
              <a:gd name="connsiteX3" fmla="*/ 5206630 w 6564732"/>
              <a:gd name="connsiteY3" fmla="*/ 5574840 h 6851650"/>
              <a:gd name="connsiteX4" fmla="*/ 4019118 w 6564732"/>
              <a:gd name="connsiteY4" fmla="*/ 5006579 h 6851650"/>
              <a:gd name="connsiteX5" fmla="*/ 5343148 w 6564732"/>
              <a:gd name="connsiteY5" fmla="*/ 3663653 h 6851650"/>
              <a:gd name="connsiteX6" fmla="*/ 4155637 w 6564732"/>
              <a:gd name="connsiteY6" fmla="*/ 4235180 h 6851650"/>
              <a:gd name="connsiteX7" fmla="*/ 5343148 w 6564732"/>
              <a:gd name="connsiteY7" fmla="*/ 4803442 h 6851650"/>
              <a:gd name="connsiteX8" fmla="*/ 6527394 w 6564732"/>
              <a:gd name="connsiteY8" fmla="*/ 4235180 h 6851650"/>
              <a:gd name="connsiteX9" fmla="*/ 5343148 w 6564732"/>
              <a:gd name="connsiteY9" fmla="*/ 3663653 h 6851650"/>
              <a:gd name="connsiteX10" fmla="*/ 164932 w 6564732"/>
              <a:gd name="connsiteY10" fmla="*/ 0 h 6851650"/>
              <a:gd name="connsiteX11" fmla="*/ 6279584 w 6564732"/>
              <a:gd name="connsiteY11" fmla="*/ 0 h 6851650"/>
              <a:gd name="connsiteX12" fmla="*/ 6564732 w 6564732"/>
              <a:gd name="connsiteY12" fmla="*/ 0 h 6851650"/>
              <a:gd name="connsiteX13" fmla="*/ 6564732 w 6564732"/>
              <a:gd name="connsiteY13" fmla="*/ 2564558 h 6851650"/>
              <a:gd name="connsiteX14" fmla="*/ 6480417 w 6564732"/>
              <a:gd name="connsiteY14" fmla="*/ 2581598 h 6851650"/>
              <a:gd name="connsiteX15" fmla="*/ 5670400 w 6564732"/>
              <a:gd name="connsiteY15" fmla="*/ 3064039 h 6851650"/>
              <a:gd name="connsiteX16" fmla="*/ 6480417 w 6564732"/>
              <a:gd name="connsiteY16" fmla="*/ 3546588 h 6851650"/>
              <a:gd name="connsiteX17" fmla="*/ 6564732 w 6564732"/>
              <a:gd name="connsiteY17" fmla="*/ 3563242 h 6851650"/>
              <a:gd name="connsiteX18" fmla="*/ 6564732 w 6564732"/>
              <a:gd name="connsiteY18" fmla="*/ 5018039 h 6851650"/>
              <a:gd name="connsiteX19" fmla="*/ 6468692 w 6564732"/>
              <a:gd name="connsiteY19" fmla="*/ 5035942 h 6851650"/>
              <a:gd name="connsiteX20" fmla="*/ 5556090 w 6564732"/>
              <a:gd name="connsiteY20" fmla="*/ 5574840 h 6851650"/>
              <a:gd name="connsiteX21" fmla="*/ 6468692 w 6564732"/>
              <a:gd name="connsiteY21" fmla="*/ 6114061 h 6851650"/>
              <a:gd name="connsiteX22" fmla="*/ 6564732 w 6564732"/>
              <a:gd name="connsiteY22" fmla="*/ 6131967 h 6851650"/>
              <a:gd name="connsiteX23" fmla="*/ 6564732 w 6564732"/>
              <a:gd name="connsiteY23" fmla="*/ 6851650 h 6851650"/>
              <a:gd name="connsiteX24" fmla="*/ 6472673 w 6564732"/>
              <a:gd name="connsiteY24" fmla="*/ 6851650 h 6851650"/>
              <a:gd name="connsiteX25" fmla="*/ 6384404 w 6564732"/>
              <a:gd name="connsiteY25" fmla="*/ 6779435 h 6851650"/>
              <a:gd name="connsiteX26" fmla="*/ 5244842 w 6564732"/>
              <a:gd name="connsiteY26" fmla="*/ 6330889 h 6851650"/>
              <a:gd name="connsiteX27" fmla="*/ 4105253 w 6564732"/>
              <a:gd name="connsiteY27" fmla="*/ 6779435 h 6851650"/>
              <a:gd name="connsiteX28" fmla="*/ 4017008 w 6564732"/>
              <a:gd name="connsiteY28" fmla="*/ 6851650 h 6851650"/>
              <a:gd name="connsiteX29" fmla="*/ 3408143 w 6564732"/>
              <a:gd name="connsiteY29" fmla="*/ 6851650 h 6851650"/>
              <a:gd name="connsiteX30" fmla="*/ 3344218 w 6564732"/>
              <a:gd name="connsiteY30" fmla="*/ 6801963 h 6851650"/>
              <a:gd name="connsiteX31" fmla="*/ 2568696 w 6564732"/>
              <a:gd name="connsiteY31" fmla="*/ 6514757 h 6851650"/>
              <a:gd name="connsiteX32" fmla="*/ 1792848 w 6564732"/>
              <a:gd name="connsiteY32" fmla="*/ 6801963 h 6851650"/>
              <a:gd name="connsiteX33" fmla="*/ 1728923 w 6564732"/>
              <a:gd name="connsiteY33" fmla="*/ 6851650 h 6851650"/>
              <a:gd name="connsiteX34" fmla="*/ 164297 w 6564732"/>
              <a:gd name="connsiteY34" fmla="*/ 6851650 h 6851650"/>
              <a:gd name="connsiteX35" fmla="*/ 163080 w 6564732"/>
              <a:gd name="connsiteY35" fmla="*/ 6839955 h 6851650"/>
              <a:gd name="connsiteX36" fmla="*/ 0 w 6564732"/>
              <a:gd name="connsiteY36" fmla="*/ 3428837 h 6851650"/>
              <a:gd name="connsiteX37" fmla="*/ 164932 w 6564732"/>
              <a:gd name="connsiteY37" fmla="*/ 0 h 6851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6564732" h="6851650">
                <a:moveTo>
                  <a:pt x="4019118" y="5006579"/>
                </a:moveTo>
                <a:cubicBezTo>
                  <a:pt x="3365269" y="5006579"/>
                  <a:pt x="2831934" y="5574840"/>
                  <a:pt x="2831934" y="5574840"/>
                </a:cubicBezTo>
                <a:cubicBezTo>
                  <a:pt x="2831934" y="5574840"/>
                  <a:pt x="3365269" y="6143428"/>
                  <a:pt x="4019118" y="6143428"/>
                </a:cubicBezTo>
                <a:cubicBezTo>
                  <a:pt x="4673295" y="6143428"/>
                  <a:pt x="5206630" y="5574840"/>
                  <a:pt x="5206630" y="5574840"/>
                </a:cubicBezTo>
                <a:cubicBezTo>
                  <a:pt x="5206630" y="5574840"/>
                  <a:pt x="4673295" y="5006579"/>
                  <a:pt x="4019118" y="5006579"/>
                </a:cubicBezTo>
                <a:close/>
                <a:moveTo>
                  <a:pt x="5343148" y="3663653"/>
                </a:moveTo>
                <a:cubicBezTo>
                  <a:pt x="4686032" y="3663653"/>
                  <a:pt x="4155637" y="4235180"/>
                  <a:pt x="4155637" y="4235180"/>
                </a:cubicBezTo>
                <a:cubicBezTo>
                  <a:pt x="4155637" y="4235180"/>
                  <a:pt x="4686032" y="4803442"/>
                  <a:pt x="5343148" y="4803442"/>
                </a:cubicBezTo>
                <a:cubicBezTo>
                  <a:pt x="5997324" y="4803442"/>
                  <a:pt x="6527394" y="4235180"/>
                  <a:pt x="6527394" y="4235180"/>
                </a:cubicBezTo>
                <a:cubicBezTo>
                  <a:pt x="6527394" y="4235180"/>
                  <a:pt x="5997324" y="3663653"/>
                  <a:pt x="5343148" y="3663653"/>
                </a:cubicBezTo>
                <a:close/>
                <a:moveTo>
                  <a:pt x="164932" y="0"/>
                </a:moveTo>
                <a:cubicBezTo>
                  <a:pt x="164932" y="0"/>
                  <a:pt x="164932" y="0"/>
                  <a:pt x="6279584" y="0"/>
                </a:cubicBezTo>
                <a:lnTo>
                  <a:pt x="6564732" y="0"/>
                </a:lnTo>
                <a:lnTo>
                  <a:pt x="6564732" y="2564558"/>
                </a:lnTo>
                <a:lnTo>
                  <a:pt x="6480417" y="2581598"/>
                </a:lnTo>
                <a:cubicBezTo>
                  <a:pt x="6013423" y="2695481"/>
                  <a:pt x="5670400" y="3064039"/>
                  <a:pt x="5670400" y="3064039"/>
                </a:cubicBezTo>
                <a:cubicBezTo>
                  <a:pt x="5670400" y="3064039"/>
                  <a:pt x="6013423" y="3434607"/>
                  <a:pt x="6480417" y="3546588"/>
                </a:cubicBezTo>
                <a:lnTo>
                  <a:pt x="6564732" y="3563242"/>
                </a:lnTo>
                <a:lnTo>
                  <a:pt x="6564732" y="5018039"/>
                </a:lnTo>
                <a:lnTo>
                  <a:pt x="6468692" y="5035942"/>
                </a:lnTo>
                <a:cubicBezTo>
                  <a:pt x="5943893" y="5156337"/>
                  <a:pt x="5556090" y="5574840"/>
                  <a:pt x="5556090" y="5574840"/>
                </a:cubicBezTo>
                <a:cubicBezTo>
                  <a:pt x="5556090" y="5574840"/>
                  <a:pt x="5943893" y="5993630"/>
                  <a:pt x="6468692" y="6114061"/>
                </a:cubicBezTo>
                <a:lnTo>
                  <a:pt x="6564732" y="6131967"/>
                </a:lnTo>
                <a:lnTo>
                  <a:pt x="6564732" y="6851650"/>
                </a:lnTo>
                <a:lnTo>
                  <a:pt x="6472673" y="6851650"/>
                </a:lnTo>
                <a:lnTo>
                  <a:pt x="6384404" y="6779435"/>
                </a:lnTo>
                <a:cubicBezTo>
                  <a:pt x="6136098" y="6585933"/>
                  <a:pt x="5717226" y="6330889"/>
                  <a:pt x="5244842" y="6330889"/>
                </a:cubicBezTo>
                <a:cubicBezTo>
                  <a:pt x="4769887" y="6330889"/>
                  <a:pt x="4353193" y="6585933"/>
                  <a:pt x="4105253" y="6779435"/>
                </a:cubicBezTo>
                <a:lnTo>
                  <a:pt x="4017008" y="6851650"/>
                </a:lnTo>
                <a:lnTo>
                  <a:pt x="3408143" y="6851650"/>
                </a:lnTo>
                <a:lnTo>
                  <a:pt x="3344218" y="6801963"/>
                </a:lnTo>
                <a:cubicBezTo>
                  <a:pt x="3162497" y="6668034"/>
                  <a:pt x="2882475" y="6514757"/>
                  <a:pt x="2568696" y="6514757"/>
                </a:cubicBezTo>
                <a:cubicBezTo>
                  <a:pt x="2254631" y="6514757"/>
                  <a:pt x="1974573" y="6668034"/>
                  <a:pt x="1792848" y="6801963"/>
                </a:cubicBezTo>
                <a:lnTo>
                  <a:pt x="1728923" y="6851650"/>
                </a:lnTo>
                <a:lnTo>
                  <a:pt x="164297" y="6851650"/>
                </a:lnTo>
                <a:lnTo>
                  <a:pt x="163080" y="6839955"/>
                </a:lnTo>
                <a:cubicBezTo>
                  <a:pt x="144960" y="6664210"/>
                  <a:pt x="0" y="5202816"/>
                  <a:pt x="0" y="3428837"/>
                </a:cubicBezTo>
                <a:cubicBezTo>
                  <a:pt x="0" y="1536592"/>
                  <a:pt x="164932" y="0"/>
                  <a:pt x="164932" y="0"/>
                </a:cubicBezTo>
                <a:close/>
              </a:path>
            </a:pathLst>
          </a:custGeom>
          <a:solidFill>
            <a:schemeClr val="bg2"/>
          </a:solidFill>
        </p:spPr>
        <p:txBody>
          <a:bodyPr wrap="square" anchor="t" anchorCtr="0">
            <a:noAutofit/>
          </a:bodyPr>
          <a:lstStyle>
            <a:lvl1pPr algn="ctr">
              <a:defRPr/>
            </a:lvl1pPr>
          </a:lstStyle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75756594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576">
          <p15:clr>
            <a:srgbClr val="FBAE40"/>
          </p15:clr>
        </p15:guide>
        <p15:guide id="2" orient="horz" pos="1842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col_heavy_spruc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0C570D-3BAE-433E-8DDA-6594E6C21A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3776" y="0"/>
            <a:ext cx="9930384" cy="1325563"/>
          </a:xfrm>
        </p:spPr>
        <p:txBody>
          <a:bodyPr lIns="0" tIns="0" rIns="0" bIns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9460896-BBD5-4265-B217-9DE153A9B618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88951" y="1692275"/>
            <a:ext cx="8656320" cy="44354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1119CA94-FF68-41F2-8449-56C4C70320D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952" y="6449217"/>
            <a:ext cx="1994067" cy="233843"/>
          </a:xfrm>
          <a:prstGeom prst="rect">
            <a:avLst/>
          </a:prstGeom>
        </p:spPr>
      </p:pic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73F33FA3-B5AC-44B9-B9CA-555F5D9C1061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pPr indent="-3657600"/>
            <a:r>
              <a:rPr lang="en-US"/>
              <a:t>03.09.2023</a:t>
            </a:r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1A4A90A0-A5E3-4FCC-BBF1-F49E49BE33FC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en-US"/>
              <a:t>Pediatric Grand Rounds Introduction </a:t>
            </a:r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FAD96962-EFB5-4E74-B0CB-05E93BA1DDE9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63DCA5C9-2E11-4C67-86EB-AE1DE127DC6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698853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066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col_heavy_wintergr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0C570D-3BAE-433E-8DDA-6594E6C21A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3776" y="0"/>
            <a:ext cx="9930384" cy="1325563"/>
          </a:xfrm>
        </p:spPr>
        <p:txBody>
          <a:bodyPr lIns="0" tIns="0" rIns="0" bIns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9460896-BBD5-4265-B217-9DE153A9B618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88951" y="1692275"/>
            <a:ext cx="8656320" cy="44354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2DFB21C2-9256-4B4B-80BA-3276158282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952" y="6449217"/>
            <a:ext cx="1994067" cy="233843"/>
          </a:xfrm>
          <a:prstGeom prst="rect">
            <a:avLst/>
          </a:prstGeom>
        </p:spPr>
      </p:pic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10409074-7656-42A0-AEE5-9BDEFEF16C3A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pPr indent="-3657600"/>
            <a:r>
              <a:rPr lang="en-US"/>
              <a:t>03.09.2023</a:t>
            </a:r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27D8F36B-EDF9-4ED8-B36B-17322026B4E8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en-US"/>
              <a:t>Pediatric Grand Rounds Introduction </a:t>
            </a:r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88C76D29-4021-4753-8BE7-249600C695DB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63DCA5C9-2E11-4C67-86EB-AE1DE127DC6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569648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066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col_heavy_pin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0C570D-3BAE-433E-8DDA-6594E6C21A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3776" y="0"/>
            <a:ext cx="9930384" cy="1325563"/>
          </a:xfrm>
        </p:spPr>
        <p:txBody>
          <a:bodyPr lIns="0" tIns="0" rIns="0" bIns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9460896-BBD5-4265-B217-9DE153A9B618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88951" y="1692275"/>
            <a:ext cx="8656320" cy="44354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F126B9BF-AD4C-4915-97E8-E1B08A50CF5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952" y="6449217"/>
            <a:ext cx="1994067" cy="233843"/>
          </a:xfrm>
          <a:prstGeom prst="rect">
            <a:avLst/>
          </a:prstGeom>
        </p:spPr>
      </p:pic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81085F32-33C3-4805-92C0-2C0006C304D9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pPr indent="-3657600"/>
            <a:r>
              <a:rPr lang="en-US"/>
              <a:t>03.09.2023</a:t>
            </a:r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3B8100E9-99C2-4E8F-A308-9312B4CF989B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en-US"/>
              <a:t>Pediatric Grand Rounds Introduction </a:t>
            </a:r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3DE63100-2AB9-4D90-94E4-83E8A2188CB5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63DCA5C9-2E11-4C67-86EB-AE1DE127DC6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772439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066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col_srpuc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0C570D-3BAE-433E-8DDA-6594E6C21A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3776" y="0"/>
            <a:ext cx="9930384" cy="1325563"/>
          </a:xfrm>
        </p:spPr>
        <p:txBody>
          <a:bodyPr lIns="0" tIns="0" rIns="0" bIns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9460896-BBD5-4265-B217-9DE153A9B618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88951" y="2238375"/>
            <a:ext cx="8656320" cy="3886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792953EE-2574-45DD-9000-83D1FB6C0B6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952" y="6449217"/>
            <a:ext cx="1994067" cy="233843"/>
          </a:xfrm>
          <a:prstGeom prst="rect">
            <a:avLst/>
          </a:prstGeom>
        </p:spPr>
      </p:pic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31F57C41-A9C3-4B02-B6FD-46716A5DEF1F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pPr indent="-3657600"/>
            <a:r>
              <a:rPr lang="en-US"/>
              <a:t>03.09.2023</a:t>
            </a:r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613845A1-2DC0-414D-BE30-6E895A38C3D2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en-US"/>
              <a:t>Pediatric Grand Rounds Introduction </a:t>
            </a:r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37C2C30C-FF7B-4312-B6D4-221B796345E9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63DCA5C9-2E11-4C67-86EB-AE1DE127DC6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805330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41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col_wintergr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0C570D-3BAE-433E-8DDA-6594E6C21A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3776" y="0"/>
            <a:ext cx="9930384" cy="1325563"/>
          </a:xfrm>
        </p:spPr>
        <p:txBody>
          <a:bodyPr lIns="0" tIns="0" rIns="0" bIns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9460896-BBD5-4265-B217-9DE153A9B618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88951" y="2238375"/>
            <a:ext cx="8656320" cy="3886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124543A5-8DA1-4075-A8B3-149A44AD572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952" y="6449217"/>
            <a:ext cx="1994067" cy="233843"/>
          </a:xfrm>
          <a:prstGeom prst="rect">
            <a:avLst/>
          </a:prstGeom>
        </p:spPr>
      </p:pic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0DB55264-6DC0-4278-878C-86E077AAFB10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pPr indent="-3657600"/>
            <a:r>
              <a:rPr lang="en-US"/>
              <a:t>03.09.2023</a:t>
            </a:r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8C3B84F9-BCBF-4CF1-99CF-46ECCC1D87AA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en-US"/>
              <a:t>Pediatric Grand Rounds Introduction </a:t>
            </a:r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003A7E59-9845-4EE2-9C17-0EC8F11737D8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63DCA5C9-2E11-4C67-86EB-AE1DE127DC6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692656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410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col_pin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0C570D-3BAE-433E-8DDA-6594E6C21A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3776" y="0"/>
            <a:ext cx="9930384" cy="1325563"/>
          </a:xfrm>
        </p:spPr>
        <p:txBody>
          <a:bodyPr lIns="0" tIns="0" rIns="0" bIns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9460896-BBD5-4265-B217-9DE153A9B618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88951" y="2238375"/>
            <a:ext cx="8656320" cy="3886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ED30F33E-5DE1-4001-B464-9FDD7099BE9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952" y="6449217"/>
            <a:ext cx="1994067" cy="233843"/>
          </a:xfrm>
          <a:prstGeom prst="rect">
            <a:avLst/>
          </a:prstGeom>
        </p:spPr>
      </p:pic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BC488F01-9E19-43F4-8C5C-D9BC4D7DEA0D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pPr indent="-3657600"/>
            <a:r>
              <a:rPr lang="en-US"/>
              <a:t>03.09.2023</a:t>
            </a:r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C052C6F9-CF74-4EE7-9E90-2C44AAB91DD4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en-US"/>
              <a:t>Pediatric Grand Rounds Introduction </a:t>
            </a:r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6B2DDD7B-337B-4FB0-B880-22FB644CE473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63DCA5C9-2E11-4C67-86EB-AE1DE127DC6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34856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410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col_spruc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0C570D-3BAE-433E-8DDA-6594E6C21A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3776" y="0"/>
            <a:ext cx="9930384" cy="1325563"/>
          </a:xfrm>
        </p:spPr>
        <p:txBody>
          <a:bodyPr lIns="0" tIns="0" rIns="0" bIns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8B40B5C3-5CB8-4950-B39C-76B89D9BB0B3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87680" y="2240280"/>
            <a:ext cx="4815840" cy="3886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Content Placeholder 8">
            <a:extLst>
              <a:ext uri="{FF2B5EF4-FFF2-40B4-BE49-F238E27FC236}">
                <a16:creationId xmlns:a16="http://schemas.microsoft.com/office/drawing/2014/main" id="{E2978152-39F0-4E69-8A06-919FCC7BEF8B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5609167" y="2240280"/>
            <a:ext cx="4815840" cy="3886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E27CE73E-AC91-4DA1-921F-063B9F56012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952" y="6449217"/>
            <a:ext cx="1994067" cy="233843"/>
          </a:xfrm>
          <a:prstGeom prst="rect">
            <a:avLst/>
          </a:prstGeom>
        </p:spPr>
      </p:pic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0345A27D-255F-41CB-BE87-8FA1B0AC3D3E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pPr indent="-3657600"/>
            <a:r>
              <a:rPr lang="en-US"/>
              <a:t>03.09.2023</a:t>
            </a: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239728EE-3F80-449C-8E43-2D9A93128F9E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en-US"/>
              <a:t>Pediatric Grand Rounds Introduction </a:t>
            </a:r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7A8B83F4-04C4-4975-BB30-FC9FE0EE6368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63DCA5C9-2E11-4C67-86EB-AE1DE127DC6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247169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410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col_wintergr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0C570D-3BAE-433E-8DDA-6594E6C21A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3776" y="0"/>
            <a:ext cx="9930384" cy="1325563"/>
          </a:xfrm>
        </p:spPr>
        <p:txBody>
          <a:bodyPr lIns="0" tIns="0" rIns="0" bIns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8B40B5C3-5CB8-4950-B39C-76B89D9BB0B3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87680" y="2240280"/>
            <a:ext cx="4815840" cy="3886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Content Placeholder 8">
            <a:extLst>
              <a:ext uri="{FF2B5EF4-FFF2-40B4-BE49-F238E27FC236}">
                <a16:creationId xmlns:a16="http://schemas.microsoft.com/office/drawing/2014/main" id="{E2978152-39F0-4E69-8A06-919FCC7BEF8B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5609167" y="2240280"/>
            <a:ext cx="4815840" cy="3886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906B3905-3CB9-4367-AB12-E6B614A28BA2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952" y="6449217"/>
            <a:ext cx="1994067" cy="233843"/>
          </a:xfrm>
          <a:prstGeom prst="rect">
            <a:avLst/>
          </a:prstGeom>
        </p:spPr>
      </p:pic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4F4FADCB-0C48-4DF3-A06A-3913DFBAD541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pPr indent="-3657600"/>
            <a:r>
              <a:rPr lang="en-US"/>
              <a:t>03.09.2023</a:t>
            </a: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8415873B-4226-4156-9890-0DDF5B78363E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en-US"/>
              <a:t>Pediatric Grand Rounds Introduction </a:t>
            </a:r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9EE9BAF8-8366-41C1-87C0-DDFF72DB4ACF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63DCA5C9-2E11-4C67-86EB-AE1DE127DC6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541704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410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col_pin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0C570D-3BAE-433E-8DDA-6594E6C21A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3776" y="0"/>
            <a:ext cx="9930384" cy="1325563"/>
          </a:xfrm>
        </p:spPr>
        <p:txBody>
          <a:bodyPr lIns="0" tIns="0" rIns="0" bIns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8B40B5C3-5CB8-4950-B39C-76B89D9BB0B3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87680" y="2240280"/>
            <a:ext cx="4815840" cy="3886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Content Placeholder 8">
            <a:extLst>
              <a:ext uri="{FF2B5EF4-FFF2-40B4-BE49-F238E27FC236}">
                <a16:creationId xmlns:a16="http://schemas.microsoft.com/office/drawing/2014/main" id="{E2978152-39F0-4E69-8A06-919FCC7BEF8B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5609167" y="2240280"/>
            <a:ext cx="4815840" cy="3886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60244B1F-967B-4AE0-805A-CD8790A5E8B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952" y="6449217"/>
            <a:ext cx="1994067" cy="233843"/>
          </a:xfrm>
          <a:prstGeom prst="rect">
            <a:avLst/>
          </a:prstGeom>
        </p:spPr>
      </p:pic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6E180246-45DA-49A1-97BC-4F1E63EFF013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pPr indent="-3657600"/>
            <a:r>
              <a:rPr lang="en-US"/>
              <a:t>03.09.2023</a:t>
            </a: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4DBE974B-DB7C-4062-BDEF-A806D48CA424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en-US"/>
              <a:t>Pediatric Grand Rounds Introduction </a:t>
            </a:r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F06EEC1B-FC06-498F-942A-94D497930AAB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63DCA5C9-2E11-4C67-86EB-AE1DE127DC6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654617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410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col_wide_spruc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0C570D-3BAE-433E-8DDA-6594E6C21A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3776" y="0"/>
            <a:ext cx="9930384" cy="1325563"/>
          </a:xfrm>
        </p:spPr>
        <p:txBody>
          <a:bodyPr lIns="0" tIns="0" rIns="0" bIns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DF0A26A0-13A4-4FE0-972A-7E832073E8CE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891867" y="2240281"/>
            <a:ext cx="4813300" cy="388747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Content Placeholder 8">
            <a:extLst>
              <a:ext uri="{FF2B5EF4-FFF2-40B4-BE49-F238E27FC236}">
                <a16:creationId xmlns:a16="http://schemas.microsoft.com/office/drawing/2014/main" id="{08FCB067-4CCE-4E9A-AF59-E37348367906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484715" y="2240694"/>
            <a:ext cx="6096000" cy="3886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13AF4497-978C-4E49-8833-8A68AD09FFF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952" y="6449217"/>
            <a:ext cx="1994067" cy="233843"/>
          </a:xfrm>
          <a:prstGeom prst="rect">
            <a:avLst/>
          </a:prstGeom>
        </p:spPr>
      </p:pic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CD982B48-6721-4AD0-8535-762FC1A13EDB}"/>
              </a:ext>
            </a:extLst>
          </p:cNvPr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pPr indent="-3657600"/>
            <a:r>
              <a:rPr lang="en-US"/>
              <a:t>03.09.2023</a:t>
            </a: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8E23808B-9A8D-49D0-AF94-77FFAE1DEB79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r>
              <a:rPr lang="en-US"/>
              <a:t>Pediatric Grand Rounds Introduction </a:t>
            </a:r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95F58766-F36D-4069-AD81-BDE399EE4AE2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63DCA5C9-2E11-4C67-86EB-AE1DE127DC6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141923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41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_photo_graphit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0C570D-3BAE-433E-8DDA-6594E6C21A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7680" y="2871428"/>
            <a:ext cx="4818063" cy="1508021"/>
          </a:xfrm>
        </p:spPr>
        <p:txBody>
          <a:bodyPr lIns="0" tIns="0" rIns="0" bIns="0" anchor="t" anchorCtr="0"/>
          <a:lstStyle>
            <a:lvl1pPr>
              <a:defRPr sz="3200" b="0">
                <a:solidFill>
                  <a:srgbClr val="006877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CF417E6A-C399-4D34-AA35-6617A97C73B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88950" y="2157994"/>
            <a:ext cx="4818063" cy="559290"/>
          </a:xfrm>
        </p:spPr>
        <p:txBody>
          <a:bodyPr anchor="b" anchorCtr="0"/>
          <a:lstStyle>
            <a:lvl1pPr>
              <a:lnSpc>
                <a:spcPts val="2000"/>
              </a:lnSpc>
              <a:spcAft>
                <a:spcPts val="0"/>
              </a:spcAft>
              <a:defRPr sz="1600" b="1">
                <a:solidFill>
                  <a:srgbClr val="777777"/>
                </a:solidFill>
              </a:defRPr>
            </a:lvl1pPr>
            <a:lvl2pPr>
              <a:lnSpc>
                <a:spcPts val="2000"/>
              </a:lnSpc>
              <a:spcAft>
                <a:spcPts val="0"/>
              </a:spcAft>
              <a:defRPr sz="1600" b="1">
                <a:solidFill>
                  <a:srgbClr val="777777"/>
                </a:solidFill>
              </a:defRPr>
            </a:lvl2pPr>
            <a:lvl3pPr marL="0" indent="0">
              <a:lnSpc>
                <a:spcPts val="2000"/>
              </a:lnSpc>
              <a:spcAft>
                <a:spcPts val="0"/>
              </a:spcAft>
              <a:buNone/>
              <a:defRPr sz="1600" b="1">
                <a:solidFill>
                  <a:srgbClr val="777777"/>
                </a:solidFill>
              </a:defRPr>
            </a:lvl3pPr>
            <a:lvl4pPr marL="0" indent="0">
              <a:lnSpc>
                <a:spcPts val="2000"/>
              </a:lnSpc>
              <a:spcAft>
                <a:spcPts val="0"/>
              </a:spcAft>
              <a:buNone/>
              <a:defRPr sz="1600" b="1">
                <a:solidFill>
                  <a:srgbClr val="777777"/>
                </a:solidFill>
              </a:defRPr>
            </a:lvl4pPr>
            <a:lvl5pPr marL="0" indent="0">
              <a:lnSpc>
                <a:spcPts val="2000"/>
              </a:lnSpc>
              <a:spcAft>
                <a:spcPts val="0"/>
              </a:spcAft>
              <a:buNone/>
              <a:defRPr sz="1600" b="1">
                <a:solidFill>
                  <a:srgbClr val="777777"/>
                </a:solidFill>
              </a:defRPr>
            </a:lvl5pPr>
            <a:lvl6pPr marL="0" indent="0">
              <a:lnSpc>
                <a:spcPts val="2000"/>
              </a:lnSpc>
              <a:spcAft>
                <a:spcPts val="0"/>
              </a:spcAft>
              <a:buNone/>
              <a:defRPr sz="1600" b="1">
                <a:solidFill>
                  <a:srgbClr val="777777"/>
                </a:solidFill>
              </a:defRPr>
            </a:lvl6pPr>
            <a:lvl7pPr marL="0" indent="0">
              <a:lnSpc>
                <a:spcPts val="2000"/>
              </a:lnSpc>
              <a:spcAft>
                <a:spcPts val="0"/>
              </a:spcAft>
              <a:buNone/>
              <a:defRPr sz="1600" b="1">
                <a:solidFill>
                  <a:srgbClr val="777777"/>
                </a:solidFill>
              </a:defRPr>
            </a:lvl7pPr>
            <a:lvl8pPr marL="0" indent="0">
              <a:lnSpc>
                <a:spcPts val="2000"/>
              </a:lnSpc>
              <a:spcAft>
                <a:spcPts val="0"/>
              </a:spcAft>
              <a:buNone/>
              <a:defRPr sz="1600" b="1">
                <a:solidFill>
                  <a:srgbClr val="777777"/>
                </a:solidFill>
              </a:defRPr>
            </a:lvl8pPr>
            <a:lvl9pPr marL="0" indent="0">
              <a:lnSpc>
                <a:spcPts val="2000"/>
              </a:lnSpc>
              <a:spcAft>
                <a:spcPts val="0"/>
              </a:spcAft>
              <a:buNone/>
              <a:defRPr sz="1600" b="1">
                <a:solidFill>
                  <a:srgbClr val="777777"/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12" name="Text Placeholder 14">
            <a:extLst>
              <a:ext uri="{FF2B5EF4-FFF2-40B4-BE49-F238E27FC236}">
                <a16:creationId xmlns:a16="http://schemas.microsoft.com/office/drawing/2014/main" id="{F536FFE5-51D0-4A86-9BA6-94E91E95F3B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768021" y="5565476"/>
            <a:ext cx="4298175" cy="182880"/>
          </a:xfrm>
        </p:spPr>
        <p:txBody>
          <a:bodyPr anchor="b" anchorCtr="0">
            <a:noAutofit/>
          </a:bodyPr>
          <a:lstStyle>
            <a:lvl1pPr>
              <a:defRPr lang="en-US" sz="1600" kern="1200" smtClean="0">
                <a:solidFill>
                  <a:srgbClr val="777777"/>
                </a:solidFill>
                <a:latin typeface="+mn-lt"/>
                <a:ea typeface="+mn-ea"/>
                <a:cs typeface="+mn-cs"/>
              </a:defRPr>
            </a:lvl1pPr>
            <a:lvl2pPr>
              <a:defRPr sz="1600"/>
            </a:lvl2pPr>
            <a:lvl3pPr marL="0" indent="0">
              <a:buNone/>
              <a:defRPr sz="1600"/>
            </a:lvl3pPr>
            <a:lvl4pPr marL="0" indent="0">
              <a:buNone/>
              <a:defRPr sz="1600"/>
            </a:lvl4pPr>
            <a:lvl5pPr marL="0" indent="0">
              <a:buNone/>
              <a:defRPr sz="1600"/>
            </a:lvl5pPr>
            <a:lvl6pPr marL="0" indent="0">
              <a:buNone/>
              <a:defRPr sz="1600"/>
            </a:lvl6pPr>
            <a:lvl7pPr marL="0" indent="0">
              <a:buNone/>
              <a:defRPr sz="1600"/>
            </a:lvl7pPr>
            <a:lvl8pPr marL="0" indent="0">
              <a:buNone/>
              <a:defRPr sz="1600"/>
            </a:lvl8pPr>
            <a:lvl9pPr marL="0" indent="0">
              <a:buNone/>
              <a:defRPr sz="1600"/>
            </a:lvl9pPr>
          </a:lstStyle>
          <a:p>
            <a:pPr lvl="0"/>
            <a:r>
              <a:rPr lang="en-US"/>
              <a:t>Presenter name</a:t>
            </a:r>
          </a:p>
        </p:txBody>
      </p:sp>
      <p:sp>
        <p:nvSpPr>
          <p:cNvPr id="17" name="Date Placeholder 16">
            <a:extLst>
              <a:ext uri="{FF2B5EF4-FFF2-40B4-BE49-F238E27FC236}">
                <a16:creationId xmlns:a16="http://schemas.microsoft.com/office/drawing/2014/main" id="{245D43B0-4782-45FD-8D6E-FE029818FE3F}"/>
              </a:ext>
            </a:extLst>
          </p:cNvPr>
          <p:cNvSpPr>
            <a:spLocks noGrp="1"/>
          </p:cNvSpPr>
          <p:nvPr>
            <p:ph type="dt" sz="half" idx="16"/>
          </p:nvPr>
        </p:nvSpPr>
        <p:spPr>
          <a:xfrm>
            <a:off x="487680" y="5560236"/>
            <a:ext cx="1280341" cy="188120"/>
          </a:xfrm>
        </p:spPr>
        <p:txBody>
          <a:bodyPr/>
          <a:lstStyle>
            <a:lvl1pPr>
              <a:defRPr sz="1600"/>
            </a:lvl1pPr>
          </a:lstStyle>
          <a:p>
            <a:r>
              <a:rPr lang="en-US"/>
              <a:t>03.09.2023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B3466079-12C9-46BF-85E4-47FD9A6B376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680" y="365760"/>
            <a:ext cx="1806492" cy="1009865"/>
          </a:xfrm>
          <a:prstGeom prst="rect">
            <a:avLst/>
          </a:prstGeom>
        </p:spPr>
      </p:pic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9EF12004-2138-40A6-981B-DE6C3AB85061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5616270" y="3175"/>
            <a:ext cx="6564732" cy="6851650"/>
          </a:xfrm>
          <a:custGeom>
            <a:avLst/>
            <a:gdLst>
              <a:gd name="connsiteX0" fmla="*/ 4019118 w 6564732"/>
              <a:gd name="connsiteY0" fmla="*/ 5006579 h 6851650"/>
              <a:gd name="connsiteX1" fmla="*/ 2831934 w 6564732"/>
              <a:gd name="connsiteY1" fmla="*/ 5574840 h 6851650"/>
              <a:gd name="connsiteX2" fmla="*/ 4019118 w 6564732"/>
              <a:gd name="connsiteY2" fmla="*/ 6143428 h 6851650"/>
              <a:gd name="connsiteX3" fmla="*/ 5206630 w 6564732"/>
              <a:gd name="connsiteY3" fmla="*/ 5574840 h 6851650"/>
              <a:gd name="connsiteX4" fmla="*/ 4019118 w 6564732"/>
              <a:gd name="connsiteY4" fmla="*/ 5006579 h 6851650"/>
              <a:gd name="connsiteX5" fmla="*/ 5343148 w 6564732"/>
              <a:gd name="connsiteY5" fmla="*/ 3663653 h 6851650"/>
              <a:gd name="connsiteX6" fmla="*/ 4155637 w 6564732"/>
              <a:gd name="connsiteY6" fmla="*/ 4235180 h 6851650"/>
              <a:gd name="connsiteX7" fmla="*/ 5343148 w 6564732"/>
              <a:gd name="connsiteY7" fmla="*/ 4803442 h 6851650"/>
              <a:gd name="connsiteX8" fmla="*/ 6527394 w 6564732"/>
              <a:gd name="connsiteY8" fmla="*/ 4235180 h 6851650"/>
              <a:gd name="connsiteX9" fmla="*/ 5343148 w 6564732"/>
              <a:gd name="connsiteY9" fmla="*/ 3663653 h 6851650"/>
              <a:gd name="connsiteX10" fmla="*/ 164932 w 6564732"/>
              <a:gd name="connsiteY10" fmla="*/ 0 h 6851650"/>
              <a:gd name="connsiteX11" fmla="*/ 6279584 w 6564732"/>
              <a:gd name="connsiteY11" fmla="*/ 0 h 6851650"/>
              <a:gd name="connsiteX12" fmla="*/ 6564732 w 6564732"/>
              <a:gd name="connsiteY12" fmla="*/ 0 h 6851650"/>
              <a:gd name="connsiteX13" fmla="*/ 6564732 w 6564732"/>
              <a:gd name="connsiteY13" fmla="*/ 2564558 h 6851650"/>
              <a:gd name="connsiteX14" fmla="*/ 6480417 w 6564732"/>
              <a:gd name="connsiteY14" fmla="*/ 2581598 h 6851650"/>
              <a:gd name="connsiteX15" fmla="*/ 5670400 w 6564732"/>
              <a:gd name="connsiteY15" fmla="*/ 3064039 h 6851650"/>
              <a:gd name="connsiteX16" fmla="*/ 6480417 w 6564732"/>
              <a:gd name="connsiteY16" fmla="*/ 3546588 h 6851650"/>
              <a:gd name="connsiteX17" fmla="*/ 6564732 w 6564732"/>
              <a:gd name="connsiteY17" fmla="*/ 3563242 h 6851650"/>
              <a:gd name="connsiteX18" fmla="*/ 6564732 w 6564732"/>
              <a:gd name="connsiteY18" fmla="*/ 5018039 h 6851650"/>
              <a:gd name="connsiteX19" fmla="*/ 6468692 w 6564732"/>
              <a:gd name="connsiteY19" fmla="*/ 5035942 h 6851650"/>
              <a:gd name="connsiteX20" fmla="*/ 5556090 w 6564732"/>
              <a:gd name="connsiteY20" fmla="*/ 5574840 h 6851650"/>
              <a:gd name="connsiteX21" fmla="*/ 6468692 w 6564732"/>
              <a:gd name="connsiteY21" fmla="*/ 6114061 h 6851650"/>
              <a:gd name="connsiteX22" fmla="*/ 6564732 w 6564732"/>
              <a:gd name="connsiteY22" fmla="*/ 6131967 h 6851650"/>
              <a:gd name="connsiteX23" fmla="*/ 6564732 w 6564732"/>
              <a:gd name="connsiteY23" fmla="*/ 6851650 h 6851650"/>
              <a:gd name="connsiteX24" fmla="*/ 6472673 w 6564732"/>
              <a:gd name="connsiteY24" fmla="*/ 6851650 h 6851650"/>
              <a:gd name="connsiteX25" fmla="*/ 6384404 w 6564732"/>
              <a:gd name="connsiteY25" fmla="*/ 6779435 h 6851650"/>
              <a:gd name="connsiteX26" fmla="*/ 5244842 w 6564732"/>
              <a:gd name="connsiteY26" fmla="*/ 6330889 h 6851650"/>
              <a:gd name="connsiteX27" fmla="*/ 4105253 w 6564732"/>
              <a:gd name="connsiteY27" fmla="*/ 6779435 h 6851650"/>
              <a:gd name="connsiteX28" fmla="*/ 4017008 w 6564732"/>
              <a:gd name="connsiteY28" fmla="*/ 6851650 h 6851650"/>
              <a:gd name="connsiteX29" fmla="*/ 3408143 w 6564732"/>
              <a:gd name="connsiteY29" fmla="*/ 6851650 h 6851650"/>
              <a:gd name="connsiteX30" fmla="*/ 3344218 w 6564732"/>
              <a:gd name="connsiteY30" fmla="*/ 6801963 h 6851650"/>
              <a:gd name="connsiteX31" fmla="*/ 2568696 w 6564732"/>
              <a:gd name="connsiteY31" fmla="*/ 6514757 h 6851650"/>
              <a:gd name="connsiteX32" fmla="*/ 1792848 w 6564732"/>
              <a:gd name="connsiteY32" fmla="*/ 6801963 h 6851650"/>
              <a:gd name="connsiteX33" fmla="*/ 1728923 w 6564732"/>
              <a:gd name="connsiteY33" fmla="*/ 6851650 h 6851650"/>
              <a:gd name="connsiteX34" fmla="*/ 164297 w 6564732"/>
              <a:gd name="connsiteY34" fmla="*/ 6851650 h 6851650"/>
              <a:gd name="connsiteX35" fmla="*/ 163080 w 6564732"/>
              <a:gd name="connsiteY35" fmla="*/ 6839955 h 6851650"/>
              <a:gd name="connsiteX36" fmla="*/ 0 w 6564732"/>
              <a:gd name="connsiteY36" fmla="*/ 3428837 h 6851650"/>
              <a:gd name="connsiteX37" fmla="*/ 164932 w 6564732"/>
              <a:gd name="connsiteY37" fmla="*/ 0 h 6851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6564732" h="6851650">
                <a:moveTo>
                  <a:pt x="4019118" y="5006579"/>
                </a:moveTo>
                <a:cubicBezTo>
                  <a:pt x="3365269" y="5006579"/>
                  <a:pt x="2831934" y="5574840"/>
                  <a:pt x="2831934" y="5574840"/>
                </a:cubicBezTo>
                <a:cubicBezTo>
                  <a:pt x="2831934" y="5574840"/>
                  <a:pt x="3365269" y="6143428"/>
                  <a:pt x="4019118" y="6143428"/>
                </a:cubicBezTo>
                <a:cubicBezTo>
                  <a:pt x="4673295" y="6143428"/>
                  <a:pt x="5206630" y="5574840"/>
                  <a:pt x="5206630" y="5574840"/>
                </a:cubicBezTo>
                <a:cubicBezTo>
                  <a:pt x="5206630" y="5574840"/>
                  <a:pt x="4673295" y="5006579"/>
                  <a:pt x="4019118" y="5006579"/>
                </a:cubicBezTo>
                <a:close/>
                <a:moveTo>
                  <a:pt x="5343148" y="3663653"/>
                </a:moveTo>
                <a:cubicBezTo>
                  <a:pt x="4686032" y="3663653"/>
                  <a:pt x="4155637" y="4235180"/>
                  <a:pt x="4155637" y="4235180"/>
                </a:cubicBezTo>
                <a:cubicBezTo>
                  <a:pt x="4155637" y="4235180"/>
                  <a:pt x="4686032" y="4803442"/>
                  <a:pt x="5343148" y="4803442"/>
                </a:cubicBezTo>
                <a:cubicBezTo>
                  <a:pt x="5997324" y="4803442"/>
                  <a:pt x="6527394" y="4235180"/>
                  <a:pt x="6527394" y="4235180"/>
                </a:cubicBezTo>
                <a:cubicBezTo>
                  <a:pt x="6527394" y="4235180"/>
                  <a:pt x="5997324" y="3663653"/>
                  <a:pt x="5343148" y="3663653"/>
                </a:cubicBezTo>
                <a:close/>
                <a:moveTo>
                  <a:pt x="164932" y="0"/>
                </a:moveTo>
                <a:cubicBezTo>
                  <a:pt x="164932" y="0"/>
                  <a:pt x="164932" y="0"/>
                  <a:pt x="6279584" y="0"/>
                </a:cubicBezTo>
                <a:lnTo>
                  <a:pt x="6564732" y="0"/>
                </a:lnTo>
                <a:lnTo>
                  <a:pt x="6564732" y="2564558"/>
                </a:lnTo>
                <a:lnTo>
                  <a:pt x="6480417" y="2581598"/>
                </a:lnTo>
                <a:cubicBezTo>
                  <a:pt x="6013423" y="2695481"/>
                  <a:pt x="5670400" y="3064039"/>
                  <a:pt x="5670400" y="3064039"/>
                </a:cubicBezTo>
                <a:cubicBezTo>
                  <a:pt x="5670400" y="3064039"/>
                  <a:pt x="6013423" y="3434607"/>
                  <a:pt x="6480417" y="3546588"/>
                </a:cubicBezTo>
                <a:lnTo>
                  <a:pt x="6564732" y="3563242"/>
                </a:lnTo>
                <a:lnTo>
                  <a:pt x="6564732" y="5018039"/>
                </a:lnTo>
                <a:lnTo>
                  <a:pt x="6468692" y="5035942"/>
                </a:lnTo>
                <a:cubicBezTo>
                  <a:pt x="5943893" y="5156337"/>
                  <a:pt x="5556090" y="5574840"/>
                  <a:pt x="5556090" y="5574840"/>
                </a:cubicBezTo>
                <a:cubicBezTo>
                  <a:pt x="5556090" y="5574840"/>
                  <a:pt x="5943893" y="5993630"/>
                  <a:pt x="6468692" y="6114061"/>
                </a:cubicBezTo>
                <a:lnTo>
                  <a:pt x="6564732" y="6131967"/>
                </a:lnTo>
                <a:lnTo>
                  <a:pt x="6564732" y="6851650"/>
                </a:lnTo>
                <a:lnTo>
                  <a:pt x="6472673" y="6851650"/>
                </a:lnTo>
                <a:lnTo>
                  <a:pt x="6384404" y="6779435"/>
                </a:lnTo>
                <a:cubicBezTo>
                  <a:pt x="6136098" y="6585933"/>
                  <a:pt x="5717226" y="6330889"/>
                  <a:pt x="5244842" y="6330889"/>
                </a:cubicBezTo>
                <a:cubicBezTo>
                  <a:pt x="4769887" y="6330889"/>
                  <a:pt x="4353193" y="6585933"/>
                  <a:pt x="4105253" y="6779435"/>
                </a:cubicBezTo>
                <a:lnTo>
                  <a:pt x="4017008" y="6851650"/>
                </a:lnTo>
                <a:lnTo>
                  <a:pt x="3408143" y="6851650"/>
                </a:lnTo>
                <a:lnTo>
                  <a:pt x="3344218" y="6801963"/>
                </a:lnTo>
                <a:cubicBezTo>
                  <a:pt x="3162497" y="6668034"/>
                  <a:pt x="2882475" y="6514757"/>
                  <a:pt x="2568696" y="6514757"/>
                </a:cubicBezTo>
                <a:cubicBezTo>
                  <a:pt x="2254631" y="6514757"/>
                  <a:pt x="1974573" y="6668034"/>
                  <a:pt x="1792848" y="6801963"/>
                </a:cubicBezTo>
                <a:lnTo>
                  <a:pt x="1728923" y="6851650"/>
                </a:lnTo>
                <a:lnTo>
                  <a:pt x="164297" y="6851650"/>
                </a:lnTo>
                <a:lnTo>
                  <a:pt x="163080" y="6839955"/>
                </a:lnTo>
                <a:cubicBezTo>
                  <a:pt x="144960" y="6664210"/>
                  <a:pt x="0" y="5202816"/>
                  <a:pt x="0" y="3428837"/>
                </a:cubicBezTo>
                <a:cubicBezTo>
                  <a:pt x="0" y="1536592"/>
                  <a:pt x="164932" y="0"/>
                  <a:pt x="164932" y="0"/>
                </a:cubicBezTo>
                <a:close/>
              </a:path>
            </a:pathLst>
          </a:custGeom>
          <a:solidFill>
            <a:schemeClr val="bg2"/>
          </a:solidFill>
        </p:spPr>
        <p:txBody>
          <a:bodyPr wrap="square" anchor="t" anchorCtr="0">
            <a:noAutofit/>
          </a:bodyPr>
          <a:lstStyle>
            <a:lvl1pPr algn="ctr">
              <a:defRPr/>
            </a:lvl1pPr>
          </a:lstStyle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362911730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576">
          <p15:clr>
            <a:srgbClr val="FBAE40"/>
          </p15:clr>
        </p15:guide>
        <p15:guide id="2" orient="horz" pos="1842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col_wide_wintergr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0C570D-3BAE-433E-8DDA-6594E6C21A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3776" y="0"/>
            <a:ext cx="9930384" cy="1325563"/>
          </a:xfrm>
        </p:spPr>
        <p:txBody>
          <a:bodyPr lIns="0" tIns="0" rIns="0" bIns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DF0A26A0-13A4-4FE0-972A-7E832073E8CE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891867" y="2240281"/>
            <a:ext cx="4813300" cy="388747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Content Placeholder 8">
            <a:extLst>
              <a:ext uri="{FF2B5EF4-FFF2-40B4-BE49-F238E27FC236}">
                <a16:creationId xmlns:a16="http://schemas.microsoft.com/office/drawing/2014/main" id="{08FCB067-4CCE-4E9A-AF59-E37348367906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484715" y="2240694"/>
            <a:ext cx="6096000" cy="3886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CE0C61DD-CFE6-4091-8955-6C69F6928FC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952" y="6449217"/>
            <a:ext cx="1994067" cy="233843"/>
          </a:xfrm>
          <a:prstGeom prst="rect">
            <a:avLst/>
          </a:prstGeom>
        </p:spPr>
      </p:pic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FBFCDEA3-9359-4172-A28B-914700C39D3D}"/>
              </a:ext>
            </a:extLst>
          </p:cNvPr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pPr indent="-3657600"/>
            <a:r>
              <a:rPr lang="en-US"/>
              <a:t>03.09.2023</a:t>
            </a: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33236671-050E-4E60-82B0-CA2AE95AF610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r>
              <a:rPr lang="en-US"/>
              <a:t>Pediatric Grand Rounds Introduction </a:t>
            </a:r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CA090077-E577-4F85-84B5-AFEDA4202E3C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63DCA5C9-2E11-4C67-86EB-AE1DE127DC6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701849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410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col_wide_pin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0C570D-3BAE-433E-8DDA-6594E6C21A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3776" y="0"/>
            <a:ext cx="9930384" cy="1325563"/>
          </a:xfrm>
        </p:spPr>
        <p:txBody>
          <a:bodyPr lIns="0" tIns="0" rIns="0" bIns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DF0A26A0-13A4-4FE0-972A-7E832073E8CE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891867" y="2240281"/>
            <a:ext cx="4813300" cy="388747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Content Placeholder 8">
            <a:extLst>
              <a:ext uri="{FF2B5EF4-FFF2-40B4-BE49-F238E27FC236}">
                <a16:creationId xmlns:a16="http://schemas.microsoft.com/office/drawing/2014/main" id="{08FCB067-4CCE-4E9A-AF59-E37348367906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484715" y="2240694"/>
            <a:ext cx="6096000" cy="3886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48C80B75-9074-460E-9969-C04B8B00DBF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952" y="6449217"/>
            <a:ext cx="1994067" cy="233843"/>
          </a:xfrm>
          <a:prstGeom prst="rect">
            <a:avLst/>
          </a:prstGeom>
        </p:spPr>
      </p:pic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C0DE1113-F7ED-4409-BFDF-5C6DE7E77154}"/>
              </a:ext>
            </a:extLst>
          </p:cNvPr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pPr indent="-3657600"/>
            <a:r>
              <a:rPr lang="en-US"/>
              <a:t>03.09.2023</a:t>
            </a: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56327A8D-3F7D-45AE-9C40-2653F60D97FE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r>
              <a:rPr lang="en-US"/>
              <a:t>Pediatric Grand Rounds Introduction </a:t>
            </a:r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AA342150-3DA8-45F3-AF7C-C224FCE48E9C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63DCA5C9-2E11-4C67-86EB-AE1DE127DC6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653471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410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col_sidebar_spruc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0C570D-3BAE-433E-8DDA-6594E6C21A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3776" y="0"/>
            <a:ext cx="9930384" cy="1325563"/>
          </a:xfrm>
        </p:spPr>
        <p:txBody>
          <a:bodyPr lIns="0" tIns="0" rIns="0" bIns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Text Placeholder 6">
            <a:extLst>
              <a:ext uri="{FF2B5EF4-FFF2-40B4-BE49-F238E27FC236}">
                <a16:creationId xmlns:a16="http://schemas.microsoft.com/office/drawing/2014/main" id="{D9F30386-846D-4800-84B2-CF1AE7E3C12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888481" y="2240280"/>
            <a:ext cx="4818804" cy="3887470"/>
          </a:xfrm>
        </p:spPr>
        <p:txBody>
          <a:bodyPr/>
          <a:lstStyle>
            <a:lvl1pPr>
              <a:defRPr sz="1600" b="1">
                <a:solidFill>
                  <a:srgbClr val="777777"/>
                </a:solidFill>
              </a:defRPr>
            </a:lvl1pPr>
            <a:lvl2pPr>
              <a:lnSpc>
                <a:spcPts val="3200"/>
              </a:lnSpc>
              <a:spcAft>
                <a:spcPts val="0"/>
              </a:spcAft>
              <a:defRPr sz="2800">
                <a:solidFill>
                  <a:srgbClr val="E87722"/>
                </a:solidFill>
              </a:defRPr>
            </a:lvl2pPr>
            <a:lvl3pPr marL="0" indent="0">
              <a:lnSpc>
                <a:spcPts val="3200"/>
              </a:lnSpc>
              <a:spcAft>
                <a:spcPts val="0"/>
              </a:spcAft>
              <a:buNone/>
              <a:defRPr sz="2800">
                <a:solidFill>
                  <a:srgbClr val="E87722"/>
                </a:solidFill>
              </a:defRPr>
            </a:lvl3pPr>
            <a:lvl4pPr marL="0" indent="0">
              <a:lnSpc>
                <a:spcPts val="3200"/>
              </a:lnSpc>
              <a:spcAft>
                <a:spcPts val="0"/>
              </a:spcAft>
              <a:buNone/>
              <a:defRPr sz="2800">
                <a:solidFill>
                  <a:srgbClr val="E87722"/>
                </a:solidFill>
              </a:defRPr>
            </a:lvl4pPr>
            <a:lvl5pPr marL="0" indent="0">
              <a:lnSpc>
                <a:spcPts val="3200"/>
              </a:lnSpc>
              <a:spcAft>
                <a:spcPts val="0"/>
              </a:spcAft>
              <a:buNone/>
              <a:defRPr sz="2800">
                <a:solidFill>
                  <a:srgbClr val="E87722"/>
                </a:solidFill>
              </a:defRPr>
            </a:lvl5pPr>
            <a:lvl6pPr marL="0" indent="0">
              <a:lnSpc>
                <a:spcPts val="3200"/>
              </a:lnSpc>
              <a:spcAft>
                <a:spcPts val="0"/>
              </a:spcAft>
              <a:buNone/>
              <a:defRPr sz="2800">
                <a:solidFill>
                  <a:srgbClr val="E87722"/>
                </a:solidFill>
              </a:defRPr>
            </a:lvl6pPr>
            <a:lvl7pPr marL="0" indent="0">
              <a:lnSpc>
                <a:spcPts val="3200"/>
              </a:lnSpc>
              <a:spcAft>
                <a:spcPts val="0"/>
              </a:spcAft>
              <a:buNone/>
              <a:defRPr sz="2800">
                <a:solidFill>
                  <a:srgbClr val="E87722"/>
                </a:solidFill>
              </a:defRPr>
            </a:lvl7pPr>
            <a:lvl8pPr marL="0" indent="0">
              <a:lnSpc>
                <a:spcPts val="3200"/>
              </a:lnSpc>
              <a:spcAft>
                <a:spcPts val="0"/>
              </a:spcAft>
              <a:buNone/>
              <a:defRPr sz="2800">
                <a:solidFill>
                  <a:srgbClr val="E87722"/>
                </a:solidFill>
              </a:defRPr>
            </a:lvl8pPr>
            <a:lvl9pPr marL="0" indent="0">
              <a:lnSpc>
                <a:spcPts val="3200"/>
              </a:lnSpc>
              <a:spcAft>
                <a:spcPts val="0"/>
              </a:spcAft>
              <a:buNone/>
              <a:defRPr sz="2800">
                <a:solidFill>
                  <a:srgbClr val="E87722"/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766D17BA-B313-4C5A-AFC9-CB21C07EF6DA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484715" y="2240694"/>
            <a:ext cx="6096000" cy="3886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9E2885C9-32F1-4971-B53C-74B4DBDFAB4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952" y="6449217"/>
            <a:ext cx="1994067" cy="233843"/>
          </a:xfrm>
          <a:prstGeom prst="rect">
            <a:avLst/>
          </a:prstGeom>
        </p:spPr>
      </p:pic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C0DF3172-37AF-4A4C-ADDE-7BB6B9111649}"/>
              </a:ext>
            </a:extLst>
          </p:cNvPr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pPr indent="-3657600"/>
            <a:r>
              <a:rPr lang="en-US"/>
              <a:t>03.09.2023</a:t>
            </a: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EBE94D93-41CB-4CC7-B0C4-FECE61EA3449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r>
              <a:rPr lang="en-US"/>
              <a:t>Pediatric Grand Rounds Introduction </a:t>
            </a:r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D2880EA9-EF2A-44C0-9632-13C5EEA915AB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63DCA5C9-2E11-4C67-86EB-AE1DE127DC6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698228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410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col_sidebar_wintergr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0C570D-3BAE-433E-8DDA-6594E6C21A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3776" y="0"/>
            <a:ext cx="9930384" cy="1325563"/>
          </a:xfrm>
        </p:spPr>
        <p:txBody>
          <a:bodyPr lIns="0" tIns="0" rIns="0" bIns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Text Placeholder 6">
            <a:extLst>
              <a:ext uri="{FF2B5EF4-FFF2-40B4-BE49-F238E27FC236}">
                <a16:creationId xmlns:a16="http://schemas.microsoft.com/office/drawing/2014/main" id="{D9F30386-846D-4800-84B2-CF1AE7E3C12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888481" y="2240280"/>
            <a:ext cx="4818804" cy="3887470"/>
          </a:xfrm>
        </p:spPr>
        <p:txBody>
          <a:bodyPr/>
          <a:lstStyle>
            <a:lvl1pPr>
              <a:defRPr sz="1600" b="1">
                <a:solidFill>
                  <a:srgbClr val="777777"/>
                </a:solidFill>
              </a:defRPr>
            </a:lvl1pPr>
            <a:lvl2pPr>
              <a:lnSpc>
                <a:spcPts val="3200"/>
              </a:lnSpc>
              <a:spcAft>
                <a:spcPts val="0"/>
              </a:spcAft>
              <a:defRPr sz="2800">
                <a:solidFill>
                  <a:srgbClr val="E87722"/>
                </a:solidFill>
              </a:defRPr>
            </a:lvl2pPr>
            <a:lvl3pPr marL="0" indent="0">
              <a:lnSpc>
                <a:spcPts val="3200"/>
              </a:lnSpc>
              <a:spcAft>
                <a:spcPts val="0"/>
              </a:spcAft>
              <a:buNone/>
              <a:defRPr sz="2800">
                <a:solidFill>
                  <a:srgbClr val="E87722"/>
                </a:solidFill>
              </a:defRPr>
            </a:lvl3pPr>
            <a:lvl4pPr marL="0" indent="0">
              <a:lnSpc>
                <a:spcPts val="3200"/>
              </a:lnSpc>
              <a:spcAft>
                <a:spcPts val="0"/>
              </a:spcAft>
              <a:buNone/>
              <a:defRPr sz="2800">
                <a:solidFill>
                  <a:srgbClr val="E87722"/>
                </a:solidFill>
              </a:defRPr>
            </a:lvl4pPr>
            <a:lvl5pPr marL="0" indent="0">
              <a:lnSpc>
                <a:spcPts val="3200"/>
              </a:lnSpc>
              <a:spcAft>
                <a:spcPts val="0"/>
              </a:spcAft>
              <a:buNone/>
              <a:defRPr sz="2800">
                <a:solidFill>
                  <a:srgbClr val="E87722"/>
                </a:solidFill>
              </a:defRPr>
            </a:lvl5pPr>
            <a:lvl6pPr marL="0" indent="0">
              <a:lnSpc>
                <a:spcPts val="3200"/>
              </a:lnSpc>
              <a:spcAft>
                <a:spcPts val="0"/>
              </a:spcAft>
              <a:buNone/>
              <a:defRPr sz="2800">
                <a:solidFill>
                  <a:srgbClr val="E87722"/>
                </a:solidFill>
              </a:defRPr>
            </a:lvl6pPr>
            <a:lvl7pPr marL="0" indent="0">
              <a:lnSpc>
                <a:spcPts val="3200"/>
              </a:lnSpc>
              <a:spcAft>
                <a:spcPts val="0"/>
              </a:spcAft>
              <a:buNone/>
              <a:defRPr sz="2800">
                <a:solidFill>
                  <a:srgbClr val="E87722"/>
                </a:solidFill>
              </a:defRPr>
            </a:lvl7pPr>
            <a:lvl8pPr marL="0" indent="0">
              <a:lnSpc>
                <a:spcPts val="3200"/>
              </a:lnSpc>
              <a:spcAft>
                <a:spcPts val="0"/>
              </a:spcAft>
              <a:buNone/>
              <a:defRPr sz="2800">
                <a:solidFill>
                  <a:srgbClr val="E87722"/>
                </a:solidFill>
              </a:defRPr>
            </a:lvl8pPr>
            <a:lvl9pPr marL="0" indent="0">
              <a:lnSpc>
                <a:spcPts val="3200"/>
              </a:lnSpc>
              <a:spcAft>
                <a:spcPts val="0"/>
              </a:spcAft>
              <a:buNone/>
              <a:defRPr sz="2800">
                <a:solidFill>
                  <a:srgbClr val="E87722"/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766D17BA-B313-4C5A-AFC9-CB21C07EF6DA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484715" y="2240694"/>
            <a:ext cx="6096000" cy="3886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E7E5350F-C6F4-402F-A535-2EC88BCB68A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952" y="6449217"/>
            <a:ext cx="1994067" cy="233843"/>
          </a:xfrm>
          <a:prstGeom prst="rect">
            <a:avLst/>
          </a:prstGeom>
        </p:spPr>
      </p:pic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E6F6AA50-8D96-423B-AA63-9F04963B7B57}"/>
              </a:ext>
            </a:extLst>
          </p:cNvPr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pPr indent="-3657600"/>
            <a:r>
              <a:rPr lang="en-US"/>
              <a:t>03.09.2023</a:t>
            </a: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102B393B-8297-4CDA-92F2-F449FE759BBB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r>
              <a:rPr lang="en-US"/>
              <a:t>Pediatric Grand Rounds Introduction </a:t>
            </a:r>
            <a:endParaRPr lang="en-US" dirty="0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9CA934B1-5731-4408-94C4-8AD6D0FF4635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63DCA5C9-2E11-4C67-86EB-AE1DE127DC6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871992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410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col_sidebar_pin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0C570D-3BAE-433E-8DDA-6594E6C21A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3776" y="0"/>
            <a:ext cx="9930384" cy="1325563"/>
          </a:xfrm>
        </p:spPr>
        <p:txBody>
          <a:bodyPr lIns="0" tIns="0" rIns="0" bIns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Text Placeholder 6">
            <a:extLst>
              <a:ext uri="{FF2B5EF4-FFF2-40B4-BE49-F238E27FC236}">
                <a16:creationId xmlns:a16="http://schemas.microsoft.com/office/drawing/2014/main" id="{D9F30386-846D-4800-84B2-CF1AE7E3C12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888481" y="2240280"/>
            <a:ext cx="4818804" cy="3887470"/>
          </a:xfrm>
        </p:spPr>
        <p:txBody>
          <a:bodyPr/>
          <a:lstStyle>
            <a:lvl1pPr>
              <a:defRPr sz="1600" b="1">
                <a:solidFill>
                  <a:srgbClr val="777777"/>
                </a:solidFill>
              </a:defRPr>
            </a:lvl1pPr>
            <a:lvl2pPr>
              <a:lnSpc>
                <a:spcPts val="3200"/>
              </a:lnSpc>
              <a:spcAft>
                <a:spcPts val="0"/>
              </a:spcAft>
              <a:defRPr sz="2800">
                <a:solidFill>
                  <a:srgbClr val="E87722"/>
                </a:solidFill>
              </a:defRPr>
            </a:lvl2pPr>
            <a:lvl3pPr marL="0" indent="0">
              <a:lnSpc>
                <a:spcPts val="3200"/>
              </a:lnSpc>
              <a:spcAft>
                <a:spcPts val="0"/>
              </a:spcAft>
              <a:buNone/>
              <a:defRPr sz="2800">
                <a:solidFill>
                  <a:srgbClr val="E87722"/>
                </a:solidFill>
              </a:defRPr>
            </a:lvl3pPr>
            <a:lvl4pPr marL="0" indent="0">
              <a:lnSpc>
                <a:spcPts val="3200"/>
              </a:lnSpc>
              <a:spcAft>
                <a:spcPts val="0"/>
              </a:spcAft>
              <a:buNone/>
              <a:defRPr sz="2800">
                <a:solidFill>
                  <a:srgbClr val="E87722"/>
                </a:solidFill>
              </a:defRPr>
            </a:lvl4pPr>
            <a:lvl5pPr marL="0" indent="0">
              <a:lnSpc>
                <a:spcPts val="3200"/>
              </a:lnSpc>
              <a:spcAft>
                <a:spcPts val="0"/>
              </a:spcAft>
              <a:buNone/>
              <a:defRPr sz="2800">
                <a:solidFill>
                  <a:srgbClr val="E87722"/>
                </a:solidFill>
              </a:defRPr>
            </a:lvl5pPr>
            <a:lvl6pPr marL="0" indent="0">
              <a:lnSpc>
                <a:spcPts val="3200"/>
              </a:lnSpc>
              <a:spcAft>
                <a:spcPts val="0"/>
              </a:spcAft>
              <a:buNone/>
              <a:defRPr sz="2800">
                <a:solidFill>
                  <a:srgbClr val="E87722"/>
                </a:solidFill>
              </a:defRPr>
            </a:lvl6pPr>
            <a:lvl7pPr marL="0" indent="0">
              <a:lnSpc>
                <a:spcPts val="3200"/>
              </a:lnSpc>
              <a:spcAft>
                <a:spcPts val="0"/>
              </a:spcAft>
              <a:buNone/>
              <a:defRPr sz="2800">
                <a:solidFill>
                  <a:srgbClr val="E87722"/>
                </a:solidFill>
              </a:defRPr>
            </a:lvl7pPr>
            <a:lvl8pPr marL="0" indent="0">
              <a:lnSpc>
                <a:spcPts val="3200"/>
              </a:lnSpc>
              <a:spcAft>
                <a:spcPts val="0"/>
              </a:spcAft>
              <a:buNone/>
              <a:defRPr sz="2800">
                <a:solidFill>
                  <a:srgbClr val="E87722"/>
                </a:solidFill>
              </a:defRPr>
            </a:lvl8pPr>
            <a:lvl9pPr marL="0" indent="0">
              <a:lnSpc>
                <a:spcPts val="3200"/>
              </a:lnSpc>
              <a:spcAft>
                <a:spcPts val="0"/>
              </a:spcAft>
              <a:buNone/>
              <a:defRPr sz="2800">
                <a:solidFill>
                  <a:srgbClr val="E87722"/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766D17BA-B313-4C5A-AFC9-CB21C07EF6DA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484715" y="2240694"/>
            <a:ext cx="6096000" cy="3886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C71E5AAC-7701-409A-8957-62AF01424E3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952" y="6449217"/>
            <a:ext cx="1994067" cy="233843"/>
          </a:xfrm>
          <a:prstGeom prst="rect">
            <a:avLst/>
          </a:prstGeom>
        </p:spPr>
      </p:pic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2B36D783-C048-468C-95F4-29FEBC1E9919}"/>
              </a:ext>
            </a:extLst>
          </p:cNvPr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pPr indent="-3657600"/>
            <a:r>
              <a:rPr lang="en-US"/>
              <a:t>03.09.2023</a:t>
            </a: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0597422D-42F8-403C-91C8-A81C6DB15B1F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r>
              <a:rPr lang="en-US"/>
              <a:t>Pediatric Grand Rounds Introduction </a:t>
            </a:r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7C5622B7-27D6-4D8C-AF26-23D9EC096F57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63DCA5C9-2E11-4C67-86EB-AE1DE127DC6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458604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410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C71E5AAC-7701-409A-8957-62AF01424E3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952" y="6449217"/>
            <a:ext cx="1994067" cy="233843"/>
          </a:xfrm>
          <a:prstGeom prst="rect">
            <a:avLst/>
          </a:prstGeom>
        </p:spPr>
      </p:pic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2B36D783-C048-468C-95F4-29FEBC1E9919}"/>
              </a:ext>
            </a:extLst>
          </p:cNvPr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pPr indent="-3657600"/>
            <a:r>
              <a:rPr lang="en-US"/>
              <a:t>03.09.2023</a:t>
            </a: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0597422D-42F8-403C-91C8-A81C6DB15B1F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r>
              <a:rPr lang="en-US"/>
              <a:t>Pediatric Grand Rounds Introduction </a:t>
            </a:r>
            <a:endParaRPr lang="en-US" dirty="0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7C5622B7-27D6-4D8C-AF26-23D9EC096F57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63DCA5C9-2E11-4C67-86EB-AE1DE127DC6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566229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41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ver_photo_no fac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0C570D-3BAE-433E-8DDA-6594E6C21A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7680" y="2871428"/>
            <a:ext cx="4818063" cy="1508021"/>
          </a:xfrm>
        </p:spPr>
        <p:txBody>
          <a:bodyPr lIns="0" tIns="0" rIns="0" bIns="0" anchor="t" anchorCtr="0"/>
          <a:lstStyle>
            <a:lvl1pPr>
              <a:defRPr sz="3200" b="0">
                <a:solidFill>
                  <a:srgbClr val="006877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CF417E6A-C399-4D34-AA35-6617A97C73B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88950" y="2157994"/>
            <a:ext cx="4818063" cy="559290"/>
          </a:xfrm>
        </p:spPr>
        <p:txBody>
          <a:bodyPr anchor="b" anchorCtr="0"/>
          <a:lstStyle>
            <a:lvl1pPr>
              <a:lnSpc>
                <a:spcPts val="2000"/>
              </a:lnSpc>
              <a:spcAft>
                <a:spcPts val="0"/>
              </a:spcAft>
              <a:defRPr sz="1600" b="1">
                <a:solidFill>
                  <a:srgbClr val="777777"/>
                </a:solidFill>
              </a:defRPr>
            </a:lvl1pPr>
            <a:lvl2pPr>
              <a:lnSpc>
                <a:spcPts val="2000"/>
              </a:lnSpc>
              <a:spcAft>
                <a:spcPts val="0"/>
              </a:spcAft>
              <a:defRPr sz="1600" b="1">
                <a:solidFill>
                  <a:srgbClr val="777777"/>
                </a:solidFill>
              </a:defRPr>
            </a:lvl2pPr>
            <a:lvl3pPr marL="0" indent="0">
              <a:lnSpc>
                <a:spcPts val="2000"/>
              </a:lnSpc>
              <a:spcAft>
                <a:spcPts val="0"/>
              </a:spcAft>
              <a:buNone/>
              <a:defRPr sz="1600" b="1">
                <a:solidFill>
                  <a:srgbClr val="777777"/>
                </a:solidFill>
              </a:defRPr>
            </a:lvl3pPr>
            <a:lvl4pPr marL="0" indent="0">
              <a:lnSpc>
                <a:spcPts val="2000"/>
              </a:lnSpc>
              <a:spcAft>
                <a:spcPts val="0"/>
              </a:spcAft>
              <a:buNone/>
              <a:defRPr sz="1600" b="1">
                <a:solidFill>
                  <a:srgbClr val="777777"/>
                </a:solidFill>
              </a:defRPr>
            </a:lvl4pPr>
            <a:lvl5pPr marL="0" indent="0">
              <a:lnSpc>
                <a:spcPts val="2000"/>
              </a:lnSpc>
              <a:spcAft>
                <a:spcPts val="0"/>
              </a:spcAft>
              <a:buNone/>
              <a:defRPr sz="1600" b="1">
                <a:solidFill>
                  <a:srgbClr val="777777"/>
                </a:solidFill>
              </a:defRPr>
            </a:lvl5pPr>
            <a:lvl6pPr marL="0" indent="0">
              <a:lnSpc>
                <a:spcPts val="2000"/>
              </a:lnSpc>
              <a:spcAft>
                <a:spcPts val="0"/>
              </a:spcAft>
              <a:buNone/>
              <a:defRPr sz="1600" b="1">
                <a:solidFill>
                  <a:srgbClr val="777777"/>
                </a:solidFill>
              </a:defRPr>
            </a:lvl6pPr>
            <a:lvl7pPr marL="0" indent="0">
              <a:lnSpc>
                <a:spcPts val="2000"/>
              </a:lnSpc>
              <a:spcAft>
                <a:spcPts val="0"/>
              </a:spcAft>
              <a:buNone/>
              <a:defRPr sz="1600" b="1">
                <a:solidFill>
                  <a:srgbClr val="777777"/>
                </a:solidFill>
              </a:defRPr>
            </a:lvl7pPr>
            <a:lvl8pPr marL="0" indent="0">
              <a:lnSpc>
                <a:spcPts val="2000"/>
              </a:lnSpc>
              <a:spcAft>
                <a:spcPts val="0"/>
              </a:spcAft>
              <a:buNone/>
              <a:defRPr sz="1600" b="1">
                <a:solidFill>
                  <a:srgbClr val="777777"/>
                </a:solidFill>
              </a:defRPr>
            </a:lvl8pPr>
            <a:lvl9pPr marL="0" indent="0">
              <a:lnSpc>
                <a:spcPts val="2000"/>
              </a:lnSpc>
              <a:spcAft>
                <a:spcPts val="0"/>
              </a:spcAft>
              <a:buNone/>
              <a:defRPr sz="1600" b="1">
                <a:solidFill>
                  <a:srgbClr val="777777"/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12" name="Text Placeholder 14">
            <a:extLst>
              <a:ext uri="{FF2B5EF4-FFF2-40B4-BE49-F238E27FC236}">
                <a16:creationId xmlns:a16="http://schemas.microsoft.com/office/drawing/2014/main" id="{F536FFE5-51D0-4A86-9BA6-94E91E95F3B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768021" y="5565476"/>
            <a:ext cx="4298175" cy="182880"/>
          </a:xfrm>
        </p:spPr>
        <p:txBody>
          <a:bodyPr anchor="b" anchorCtr="0">
            <a:noAutofit/>
          </a:bodyPr>
          <a:lstStyle>
            <a:lvl1pPr>
              <a:defRPr lang="en-US" sz="1600" kern="1200" smtClean="0">
                <a:solidFill>
                  <a:srgbClr val="777777"/>
                </a:solidFill>
                <a:latin typeface="+mn-lt"/>
                <a:ea typeface="+mn-ea"/>
                <a:cs typeface="+mn-cs"/>
              </a:defRPr>
            </a:lvl1pPr>
            <a:lvl2pPr>
              <a:defRPr sz="1600"/>
            </a:lvl2pPr>
            <a:lvl3pPr marL="0" indent="0">
              <a:buNone/>
              <a:defRPr sz="1600"/>
            </a:lvl3pPr>
            <a:lvl4pPr marL="0" indent="0">
              <a:buNone/>
              <a:defRPr sz="1600"/>
            </a:lvl4pPr>
            <a:lvl5pPr marL="0" indent="0">
              <a:buNone/>
              <a:defRPr sz="1600"/>
            </a:lvl5pPr>
            <a:lvl6pPr marL="0" indent="0">
              <a:buNone/>
              <a:defRPr sz="1600"/>
            </a:lvl6pPr>
            <a:lvl7pPr marL="0" indent="0">
              <a:buNone/>
              <a:defRPr sz="1600"/>
            </a:lvl7pPr>
            <a:lvl8pPr marL="0" indent="0">
              <a:buNone/>
              <a:defRPr sz="1600"/>
            </a:lvl8pPr>
            <a:lvl9pPr marL="0" indent="0">
              <a:buNone/>
              <a:defRPr sz="1600"/>
            </a:lvl9pPr>
          </a:lstStyle>
          <a:p>
            <a:pPr lvl="0"/>
            <a:r>
              <a:rPr lang="en-US"/>
              <a:t>Presenter name</a:t>
            </a:r>
          </a:p>
        </p:txBody>
      </p:sp>
      <p:sp>
        <p:nvSpPr>
          <p:cNvPr id="17" name="Date Placeholder 16">
            <a:extLst>
              <a:ext uri="{FF2B5EF4-FFF2-40B4-BE49-F238E27FC236}">
                <a16:creationId xmlns:a16="http://schemas.microsoft.com/office/drawing/2014/main" id="{245D43B0-4782-45FD-8D6E-FE029818FE3F}"/>
              </a:ext>
            </a:extLst>
          </p:cNvPr>
          <p:cNvSpPr>
            <a:spLocks noGrp="1"/>
          </p:cNvSpPr>
          <p:nvPr>
            <p:ph type="dt" sz="half" idx="16"/>
          </p:nvPr>
        </p:nvSpPr>
        <p:spPr>
          <a:xfrm>
            <a:off x="487680" y="5560236"/>
            <a:ext cx="1280341" cy="182880"/>
          </a:xfrm>
        </p:spPr>
        <p:txBody>
          <a:bodyPr/>
          <a:lstStyle>
            <a:lvl1pPr>
              <a:defRPr sz="1600"/>
            </a:lvl1pPr>
          </a:lstStyle>
          <a:p>
            <a:r>
              <a:rPr lang="en-US"/>
              <a:t>03.09.2023</a:t>
            </a:r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B3466079-12C9-46BF-85E4-47FD9A6B376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680" y="365760"/>
            <a:ext cx="1806492" cy="1009865"/>
          </a:xfrm>
          <a:prstGeom prst="rect">
            <a:avLst/>
          </a:prstGeom>
        </p:spPr>
      </p:pic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E260DEBF-07ED-4BC2-A947-A6AC680AEF9F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5616270" y="0"/>
            <a:ext cx="6575730" cy="6858000"/>
          </a:xfrm>
          <a:custGeom>
            <a:avLst/>
            <a:gdLst>
              <a:gd name="connsiteX0" fmla="*/ 449568 w 6575730"/>
              <a:gd name="connsiteY0" fmla="*/ 0 h 6858000"/>
              <a:gd name="connsiteX1" fmla="*/ 6575730 w 6575730"/>
              <a:gd name="connsiteY1" fmla="*/ 0 h 6858000"/>
              <a:gd name="connsiteX2" fmla="*/ 6575730 w 6575730"/>
              <a:gd name="connsiteY2" fmla="*/ 6858000 h 6858000"/>
              <a:gd name="connsiteX3" fmla="*/ 449568 w 6575730"/>
              <a:gd name="connsiteY3" fmla="*/ 6858000 h 6858000"/>
              <a:gd name="connsiteX4" fmla="*/ 449568 w 6575730"/>
              <a:gd name="connsiteY4" fmla="*/ 6854825 h 6858000"/>
              <a:gd name="connsiteX5" fmla="*/ 164297 w 6575730"/>
              <a:gd name="connsiteY5" fmla="*/ 6854825 h 6858000"/>
              <a:gd name="connsiteX6" fmla="*/ 163080 w 6575730"/>
              <a:gd name="connsiteY6" fmla="*/ 6843130 h 6858000"/>
              <a:gd name="connsiteX7" fmla="*/ 0 w 6575730"/>
              <a:gd name="connsiteY7" fmla="*/ 3432012 h 6858000"/>
              <a:gd name="connsiteX8" fmla="*/ 164932 w 6575730"/>
              <a:gd name="connsiteY8" fmla="*/ 3175 h 6858000"/>
              <a:gd name="connsiteX9" fmla="*/ 413302 w 6575730"/>
              <a:gd name="connsiteY9" fmla="*/ 3175 h 6858000"/>
              <a:gd name="connsiteX10" fmla="*/ 449568 w 6575730"/>
              <a:gd name="connsiteY10" fmla="*/ 3175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6575730" h="6858000">
                <a:moveTo>
                  <a:pt x="449568" y="0"/>
                </a:moveTo>
                <a:lnTo>
                  <a:pt x="6575730" y="0"/>
                </a:lnTo>
                <a:lnTo>
                  <a:pt x="6575730" y="6858000"/>
                </a:lnTo>
                <a:lnTo>
                  <a:pt x="449568" y="6858000"/>
                </a:lnTo>
                <a:lnTo>
                  <a:pt x="449568" y="6854825"/>
                </a:lnTo>
                <a:lnTo>
                  <a:pt x="164297" y="6854825"/>
                </a:lnTo>
                <a:lnTo>
                  <a:pt x="163080" y="6843130"/>
                </a:lnTo>
                <a:cubicBezTo>
                  <a:pt x="144960" y="6667385"/>
                  <a:pt x="0" y="5205991"/>
                  <a:pt x="0" y="3432012"/>
                </a:cubicBezTo>
                <a:cubicBezTo>
                  <a:pt x="0" y="1539767"/>
                  <a:pt x="164932" y="3175"/>
                  <a:pt x="164932" y="3175"/>
                </a:cubicBezTo>
                <a:cubicBezTo>
                  <a:pt x="164932" y="3175"/>
                  <a:pt x="164932" y="3175"/>
                  <a:pt x="413302" y="3175"/>
                </a:cubicBezTo>
                <a:lnTo>
                  <a:pt x="449568" y="3175"/>
                </a:lnTo>
                <a:close/>
              </a:path>
            </a:pathLst>
          </a:custGeom>
          <a:solidFill>
            <a:schemeClr val="bg2"/>
          </a:solidFill>
        </p:spPr>
        <p:txBody>
          <a:bodyPr wrap="square">
            <a:noAutofit/>
          </a:bodyPr>
          <a:lstStyle>
            <a:lvl1pPr algn="ctr"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0156432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576">
          <p15:clr>
            <a:srgbClr val="FBAE40"/>
          </p15:clr>
        </p15:guide>
        <p15:guide id="2" orient="horz" pos="1842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iv_tourmalin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0C570D-3BAE-433E-8DDA-6594E6C21A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8951" y="2240280"/>
            <a:ext cx="7376583" cy="2743200"/>
          </a:xfrm>
        </p:spPr>
        <p:txBody>
          <a:bodyPr tIns="0" bIns="0" anchor="t" anchorCtr="0"/>
          <a:lstStyle>
            <a:lvl1pPr>
              <a:defRPr sz="3200" b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47A1BD1-79F2-4460-9208-9D6D0211442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952" y="6449217"/>
            <a:ext cx="1994067" cy="233843"/>
          </a:xfrm>
          <a:prstGeom prst="rect">
            <a:avLst/>
          </a:prstGeom>
        </p:spPr>
      </p:pic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FEBA21F-2F5E-44CF-A3DD-DABAF16087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indent="-3657600"/>
            <a:r>
              <a:rPr lang="en-US"/>
              <a:t>03.09.2023</a:t>
            </a:r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91F7EF1A-B5E8-4D22-92C4-3988B4EB61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Pediatric Grand Rounds Introduction </a:t>
            </a: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04E93BC0-8512-45B2-920B-7E052CF037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DCA5C9-2E11-4C67-86EB-AE1DE127DC6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35239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col_tourmalin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0C570D-3BAE-433E-8DDA-6594E6C21A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8950" y="0"/>
            <a:ext cx="9930384" cy="1325563"/>
          </a:xfrm>
        </p:spPr>
        <p:txBody>
          <a:bodyPr lIns="0" tIns="0" rIns="0" bIns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9460896-BBD5-4265-B217-9DE153A9B618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88951" y="2238375"/>
            <a:ext cx="8656320" cy="3886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B082D9DC-66E7-4773-8A48-09148E1503C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952" y="6449217"/>
            <a:ext cx="1994067" cy="233843"/>
          </a:xfrm>
          <a:prstGeom prst="rect">
            <a:avLst/>
          </a:prstGeom>
        </p:spPr>
      </p:pic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46092C70-588A-4BEF-B71E-68B2C441EAD9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pPr indent="-3657600"/>
            <a:r>
              <a:rPr lang="en-US"/>
              <a:t>03.09.2023</a:t>
            </a:r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B21D6B99-9BE4-44D7-BE1D-119B0C00D2EF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en-US"/>
              <a:t>Pediatric Grand Rounds Introduction </a:t>
            </a:r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EED1CB70-94F9-4189-AEF2-4599AFECF57F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63DCA5C9-2E11-4C67-86EB-AE1DE127DC6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584935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41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col_tourmalin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0C570D-3BAE-433E-8DDA-6594E6C21A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3776" y="0"/>
            <a:ext cx="9930384" cy="1325563"/>
          </a:xfrm>
        </p:spPr>
        <p:txBody>
          <a:bodyPr lIns="0" tIns="0" rIns="0" bIns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8B40B5C3-5CB8-4950-B39C-76B89D9BB0B3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87680" y="2240280"/>
            <a:ext cx="4815840" cy="3886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Content Placeholder 8">
            <a:extLst>
              <a:ext uri="{FF2B5EF4-FFF2-40B4-BE49-F238E27FC236}">
                <a16:creationId xmlns:a16="http://schemas.microsoft.com/office/drawing/2014/main" id="{E2978152-39F0-4E69-8A06-919FCC7BEF8B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5609167" y="2240280"/>
            <a:ext cx="4815840" cy="3886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FC6C271A-6DC9-43C0-931C-45037A744A4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952" y="6449217"/>
            <a:ext cx="1994067" cy="233843"/>
          </a:xfrm>
          <a:prstGeom prst="rect">
            <a:avLst/>
          </a:prstGeom>
        </p:spPr>
      </p:pic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AF31AB8E-E36E-4651-87C5-A3F2AEF1AB56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pPr indent="-3657600"/>
            <a:r>
              <a:rPr lang="en-US"/>
              <a:t>03.09.2023</a:t>
            </a: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558F341B-CA44-4FBB-AFEE-88FE04E3EB48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en-US"/>
              <a:t>Pediatric Grand Rounds Introduction </a:t>
            </a:r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3B5F24D8-D7B8-4698-B358-405330764E60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63DCA5C9-2E11-4C67-86EB-AE1DE127DC6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885405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410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_spruc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0C570D-3BAE-433E-8DDA-6594E6C21A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8951" y="2240280"/>
            <a:ext cx="7376583" cy="2743200"/>
          </a:xfrm>
        </p:spPr>
        <p:txBody>
          <a:bodyPr tIns="0" bIns="0" anchor="t" anchorCtr="0"/>
          <a:lstStyle>
            <a:lvl1pPr>
              <a:defRPr sz="3200" b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8B5FA59-6A27-4BCE-BAE5-EF301382630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952" y="6449217"/>
            <a:ext cx="1994067" cy="233843"/>
          </a:xfrm>
          <a:prstGeom prst="rect">
            <a:avLst/>
          </a:prstGeom>
        </p:spPr>
      </p:pic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5709AEF-1896-4DB2-86CA-6CAA7EE145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indent="-3657600"/>
            <a:r>
              <a:rPr lang="en-US"/>
              <a:t>03.09.2023</a:t>
            </a:r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DA0C3C95-CB8A-4FF6-87B1-C4B55588DA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Pediatric Grand Rounds Introduction </a:t>
            </a: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3AE12EA5-88A5-4CB7-B211-485109F5D6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DCA5C9-2E11-4C67-86EB-AE1DE127DC6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97526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_wintergr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0C570D-3BAE-433E-8DDA-6594E6C21A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8951" y="2240280"/>
            <a:ext cx="7376583" cy="2743200"/>
          </a:xfrm>
        </p:spPr>
        <p:txBody>
          <a:bodyPr tIns="0" bIns="0" anchor="t" anchorCtr="0"/>
          <a:lstStyle>
            <a:lvl1pPr>
              <a:defRPr sz="3200" b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407F7F1-C162-4CE7-8BB9-51022BA0F87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952" y="6449217"/>
            <a:ext cx="1994067" cy="233843"/>
          </a:xfrm>
          <a:prstGeom prst="rect">
            <a:avLst/>
          </a:prstGeom>
        </p:spPr>
      </p:pic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C7B5671-04BF-4531-81ED-0B25844754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indent="-3657600"/>
            <a:r>
              <a:rPr lang="en-US"/>
              <a:t>03.09.2023</a:t>
            </a:r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94933ACC-99EA-4E02-B474-AC0F96270F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Pediatric Grand Rounds Introduction </a:t>
            </a: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BE9F8F6B-E120-4B56-8C91-71EE0F3450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DCA5C9-2E11-4C67-86EB-AE1DE127DC6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42639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_pin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0C570D-3BAE-433E-8DDA-6594E6C21A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8951" y="2240280"/>
            <a:ext cx="7376583" cy="2743200"/>
          </a:xfrm>
        </p:spPr>
        <p:txBody>
          <a:bodyPr tIns="0" bIns="0" anchor="t" anchorCtr="0"/>
          <a:lstStyle>
            <a:lvl1pPr>
              <a:defRPr sz="3200" b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7F1E2FE-8BBF-46AF-9DE4-EF8A16E2769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952" y="6449217"/>
            <a:ext cx="1994067" cy="233843"/>
          </a:xfrm>
          <a:prstGeom prst="rect">
            <a:avLst/>
          </a:prstGeom>
        </p:spPr>
      </p:pic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B32016D-81FE-4092-901C-9635427354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indent="-3657600"/>
            <a:r>
              <a:rPr lang="en-US"/>
              <a:t>03.09.2023</a:t>
            </a:r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7666DC3E-6649-4A54-96DA-EF796D974D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Pediatric Grand Rounds Introduction </a:t>
            </a: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0EF75DA0-2CF7-493F-A088-63F28EB3F7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DCA5C9-2E11-4C67-86EB-AE1DE127DC6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3819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93776" y="0"/>
            <a:ext cx="9930384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8950" y="1776412"/>
            <a:ext cx="9930384" cy="4351338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666095" y="6480968"/>
            <a:ext cx="640080" cy="18288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1000">
                <a:solidFill>
                  <a:srgbClr val="777777"/>
                </a:solidFill>
              </a:defRPr>
            </a:lvl1pPr>
            <a:lvl2pPr marL="0">
              <a:defRPr sz="1000">
                <a:solidFill>
                  <a:srgbClr val="777777"/>
                </a:solidFill>
              </a:defRPr>
            </a:lvl2pPr>
            <a:lvl3pPr marL="0">
              <a:defRPr sz="1000">
                <a:solidFill>
                  <a:srgbClr val="777777"/>
                </a:solidFill>
              </a:defRPr>
            </a:lvl3pPr>
            <a:lvl4pPr marL="0">
              <a:defRPr sz="1000">
                <a:solidFill>
                  <a:srgbClr val="777777"/>
                </a:solidFill>
              </a:defRPr>
            </a:lvl4pPr>
            <a:lvl5pPr marL="0">
              <a:defRPr sz="1000">
                <a:solidFill>
                  <a:srgbClr val="777777"/>
                </a:solidFill>
              </a:defRPr>
            </a:lvl5pPr>
            <a:lvl6pPr marL="0">
              <a:defRPr sz="1000">
                <a:solidFill>
                  <a:srgbClr val="777777"/>
                </a:solidFill>
              </a:defRPr>
            </a:lvl6pPr>
            <a:lvl7pPr marL="0">
              <a:defRPr sz="1000">
                <a:solidFill>
                  <a:srgbClr val="777777"/>
                </a:solidFill>
              </a:defRPr>
            </a:lvl7pPr>
            <a:lvl8pPr marL="0">
              <a:defRPr sz="1000">
                <a:solidFill>
                  <a:srgbClr val="777777"/>
                </a:solidFill>
              </a:defRPr>
            </a:lvl8pPr>
            <a:lvl9pPr>
              <a:defRPr sz="1000">
                <a:solidFill>
                  <a:srgbClr val="777777"/>
                </a:solidFill>
              </a:defRPr>
            </a:lvl9pPr>
          </a:lstStyle>
          <a:p>
            <a:pPr indent="-3657600"/>
            <a:r>
              <a:rPr lang="en-US"/>
              <a:t>03.09.2023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608638" y="6480968"/>
            <a:ext cx="4813300" cy="18288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indent="0" algn="r">
              <a:defRPr sz="1000">
                <a:solidFill>
                  <a:srgbClr val="777777"/>
                </a:solidFill>
              </a:defRPr>
            </a:lvl1pPr>
            <a:lvl2pPr marL="0" algn="r">
              <a:defRPr sz="1000" b="0">
                <a:solidFill>
                  <a:srgbClr val="777777"/>
                </a:solidFill>
              </a:defRPr>
            </a:lvl2pPr>
            <a:lvl3pPr marL="0" algn="r">
              <a:defRPr sz="1000">
                <a:solidFill>
                  <a:srgbClr val="777777"/>
                </a:solidFill>
              </a:defRPr>
            </a:lvl3pPr>
            <a:lvl4pPr marL="0" algn="r">
              <a:defRPr sz="1000">
                <a:solidFill>
                  <a:srgbClr val="777777"/>
                </a:solidFill>
              </a:defRPr>
            </a:lvl4pPr>
            <a:lvl5pPr marL="0" algn="r">
              <a:defRPr sz="1000">
                <a:solidFill>
                  <a:srgbClr val="777777"/>
                </a:solidFill>
              </a:defRPr>
            </a:lvl5pPr>
            <a:lvl6pPr marL="0" algn="r">
              <a:defRPr sz="1000">
                <a:solidFill>
                  <a:srgbClr val="777777"/>
                </a:solidFill>
              </a:defRPr>
            </a:lvl6pPr>
            <a:lvl7pPr marL="0" algn="r">
              <a:defRPr sz="1000">
                <a:solidFill>
                  <a:srgbClr val="777777"/>
                </a:solidFill>
              </a:defRPr>
            </a:lvl7pPr>
            <a:lvl8pPr marL="0" algn="r">
              <a:defRPr sz="1000">
                <a:solidFill>
                  <a:srgbClr val="777777"/>
                </a:solidFill>
              </a:defRPr>
            </a:lvl8pPr>
            <a:lvl9pPr marL="0" algn="r">
              <a:defRPr sz="1000">
                <a:solidFill>
                  <a:srgbClr val="777777"/>
                </a:solidFill>
              </a:defRPr>
            </a:lvl9pPr>
          </a:lstStyle>
          <a:p>
            <a:r>
              <a:rPr lang="en-US"/>
              <a:t>Pediatric Grand Rounds Introduction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06175" y="6480968"/>
            <a:ext cx="398463" cy="18288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 sz="1000" b="1">
                <a:solidFill>
                  <a:srgbClr val="777777"/>
                </a:solidFill>
              </a:defRPr>
            </a:lvl1pPr>
            <a:lvl2pPr marL="0" algn="r">
              <a:defRPr sz="1000" b="1">
                <a:solidFill>
                  <a:srgbClr val="777777"/>
                </a:solidFill>
              </a:defRPr>
            </a:lvl2pPr>
            <a:lvl3pPr marL="0" algn="r">
              <a:defRPr sz="1000" b="1">
                <a:solidFill>
                  <a:srgbClr val="777777"/>
                </a:solidFill>
              </a:defRPr>
            </a:lvl3pPr>
            <a:lvl4pPr marL="0" algn="r">
              <a:defRPr sz="1000" b="1">
                <a:solidFill>
                  <a:srgbClr val="777777"/>
                </a:solidFill>
              </a:defRPr>
            </a:lvl4pPr>
            <a:lvl5pPr marL="0" algn="r">
              <a:defRPr sz="1000" b="1">
                <a:solidFill>
                  <a:srgbClr val="777777"/>
                </a:solidFill>
              </a:defRPr>
            </a:lvl5pPr>
            <a:lvl6pPr marL="0" algn="r">
              <a:defRPr sz="1000" b="1">
                <a:solidFill>
                  <a:srgbClr val="777777"/>
                </a:solidFill>
              </a:defRPr>
            </a:lvl6pPr>
            <a:lvl7pPr marL="0" algn="r">
              <a:defRPr sz="1000" b="1">
                <a:solidFill>
                  <a:srgbClr val="777777"/>
                </a:solidFill>
              </a:defRPr>
            </a:lvl7pPr>
            <a:lvl8pPr marL="0" algn="r">
              <a:defRPr sz="1000" b="1">
                <a:solidFill>
                  <a:srgbClr val="777777"/>
                </a:solidFill>
              </a:defRPr>
            </a:lvl8pPr>
            <a:lvl9pPr marL="0" algn="r">
              <a:defRPr sz="1000" b="1">
                <a:solidFill>
                  <a:srgbClr val="777777"/>
                </a:solidFill>
              </a:defRPr>
            </a:lvl9pPr>
          </a:lstStyle>
          <a:p>
            <a:fld id="{63DCA5C9-2E11-4C67-86EB-AE1DE127DC6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81947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  <p:sldLayoutId id="2147483684" r:id="rId24"/>
    <p:sldLayoutId id="2147483685" r:id="rId25"/>
  </p:sldLayoutIdLst>
  <p:hf sldNum="0"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accent2"/>
          </a:solidFill>
          <a:latin typeface="+mn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ts val="2600"/>
        </a:lnSpc>
        <a:spcBef>
          <a:spcPts val="0"/>
        </a:spcBef>
        <a:spcAft>
          <a:spcPts val="900"/>
        </a:spcAft>
        <a:buFont typeface="Arial" panose="020B0604020202020204" pitchFamily="34" charset="0"/>
        <a:buNone/>
        <a:defRPr sz="2400" kern="1200">
          <a:solidFill>
            <a:srgbClr val="006877"/>
          </a:solidFill>
          <a:latin typeface="+mn-lt"/>
          <a:ea typeface="+mn-ea"/>
          <a:cs typeface="+mn-cs"/>
        </a:defRPr>
      </a:lvl1pPr>
      <a:lvl2pPr marL="0" indent="0" algn="l" defTabSz="914400" rtl="0" eaLnBrk="1" latinLnBrk="0" hangingPunct="1">
        <a:lnSpc>
          <a:spcPct val="100000"/>
        </a:lnSpc>
        <a:spcBef>
          <a:spcPts val="0"/>
        </a:spcBef>
        <a:spcAft>
          <a:spcPts val="900"/>
        </a:spcAft>
        <a:buFont typeface="Arial" panose="020B0604020202020204" pitchFamily="34" charset="0"/>
        <a:buNone/>
        <a:defRPr sz="1800" kern="1200">
          <a:solidFill>
            <a:srgbClr val="777777"/>
          </a:solidFill>
          <a:latin typeface="+mn-lt"/>
          <a:ea typeface="+mn-ea"/>
          <a:cs typeface="+mn-cs"/>
        </a:defRPr>
      </a:lvl2pPr>
      <a:lvl3pPr marL="283464" indent="-283464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•"/>
        <a:defRPr sz="1800" kern="1200">
          <a:solidFill>
            <a:srgbClr val="777777"/>
          </a:solidFill>
          <a:latin typeface="+mn-lt"/>
          <a:ea typeface="+mn-ea"/>
          <a:cs typeface="+mn-cs"/>
        </a:defRPr>
      </a:lvl3pPr>
      <a:lvl4pPr marL="4572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•"/>
        <a:defRPr sz="1800" kern="1200">
          <a:solidFill>
            <a:srgbClr val="777777"/>
          </a:solidFill>
          <a:latin typeface="+mn-lt"/>
          <a:ea typeface="+mn-ea"/>
          <a:cs typeface="+mn-cs"/>
        </a:defRPr>
      </a:lvl4pPr>
      <a:lvl5pPr marL="4572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•"/>
        <a:defRPr sz="1800" kern="1200">
          <a:solidFill>
            <a:srgbClr val="777777"/>
          </a:solidFill>
          <a:latin typeface="+mn-lt"/>
          <a:ea typeface="+mn-ea"/>
          <a:cs typeface="+mn-cs"/>
        </a:defRPr>
      </a:lvl5pPr>
      <a:lvl6pPr marL="4572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•"/>
        <a:defRPr sz="1800" kern="1200">
          <a:solidFill>
            <a:srgbClr val="777777"/>
          </a:solidFill>
          <a:latin typeface="+mn-lt"/>
          <a:ea typeface="+mn-ea"/>
          <a:cs typeface="+mn-cs"/>
        </a:defRPr>
      </a:lvl6pPr>
      <a:lvl7pPr marL="4572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•"/>
        <a:defRPr sz="1800" kern="1200">
          <a:solidFill>
            <a:srgbClr val="777777"/>
          </a:solidFill>
          <a:latin typeface="+mn-lt"/>
          <a:ea typeface="+mn-ea"/>
          <a:cs typeface="+mn-cs"/>
        </a:defRPr>
      </a:lvl7pPr>
      <a:lvl8pPr marL="4572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•"/>
        <a:defRPr sz="1800" kern="1200">
          <a:solidFill>
            <a:srgbClr val="777777"/>
          </a:solidFill>
          <a:latin typeface="+mn-lt"/>
          <a:ea typeface="+mn-ea"/>
          <a:cs typeface="+mn-cs"/>
        </a:defRPr>
      </a:lvl8pPr>
      <a:lvl9pPr marL="4572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•"/>
        <a:defRPr sz="1800" kern="1200">
          <a:solidFill>
            <a:srgbClr val="777777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2725">
          <p15:clr>
            <a:srgbClr val="F26B43"/>
          </p15:clr>
        </p15:guide>
        <p15:guide id="2" pos="308">
          <p15:clr>
            <a:srgbClr val="F26B43"/>
          </p15:clr>
        </p15:guide>
        <p15:guide id="3" pos="925">
          <p15:clr>
            <a:srgbClr val="F26B43"/>
          </p15:clr>
        </p15:guide>
        <p15:guide id="4" pos="1112">
          <p15:clr>
            <a:srgbClr val="F26B43"/>
          </p15:clr>
        </p15:guide>
        <p15:guide id="5" pos="1729">
          <p15:clr>
            <a:srgbClr val="F26B43"/>
          </p15:clr>
        </p15:guide>
        <p15:guide id="6" pos="1917">
          <p15:clr>
            <a:srgbClr val="F26B43"/>
          </p15:clr>
        </p15:guide>
        <p15:guide id="7" pos="2535">
          <p15:clr>
            <a:srgbClr val="F26B43"/>
          </p15:clr>
        </p15:guide>
        <p15:guide id="8" pos="3343">
          <p15:clr>
            <a:srgbClr val="F26B43"/>
          </p15:clr>
        </p15:guide>
        <p15:guide id="9" pos="3533">
          <p15:clr>
            <a:srgbClr val="F26B43"/>
          </p15:clr>
        </p15:guide>
        <p15:guide id="10" pos="4151">
          <p15:clr>
            <a:srgbClr val="F26B43"/>
          </p15:clr>
        </p15:guide>
        <p15:guide id="11" pos="7373">
          <p15:clr>
            <a:srgbClr val="F26B43"/>
          </p15:clr>
        </p15:guide>
        <p15:guide id="12" pos="4341">
          <p15:clr>
            <a:srgbClr val="F26B43"/>
          </p15:clr>
        </p15:guide>
        <p15:guide id="13" pos="4955">
          <p15:clr>
            <a:srgbClr val="F26B43"/>
          </p15:clr>
        </p15:guide>
        <p15:guide id="14" pos="5145">
          <p15:clr>
            <a:srgbClr val="F26B43"/>
          </p15:clr>
        </p15:guide>
        <p15:guide id="15" pos="5763">
          <p15:clr>
            <a:srgbClr val="F26B43"/>
          </p15:clr>
        </p15:guide>
        <p15:guide id="16" pos="6761">
          <p15:clr>
            <a:srgbClr val="F26B43"/>
          </p15:clr>
        </p15:guide>
        <p15:guide id="17" pos="6565">
          <p15:clr>
            <a:srgbClr val="F26B43"/>
          </p15:clr>
        </p15:guide>
        <p15:guide id="18" pos="5953">
          <p15:clr>
            <a:srgbClr val="F26B43"/>
          </p15:clr>
        </p15:guide>
        <p15:guide id="19" orient="horz" pos="4176">
          <p15:clr>
            <a:srgbClr val="F26B43"/>
          </p15:clr>
        </p15:guide>
        <p15:guide id="20" orient="horz" pos="386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microsoft.com/office/2018/10/relationships/comments" Target="../comments/modernComment_7FE76A9A_5D43CF8D.xml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microsoft.com/office/2018/10/relationships/comments" Target="../comments/modernComment_110_70C3DFC8.xml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microsoft.com/office/2018/10/relationships/comments" Target="../comments/modernComment_112_B027B010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039999-1330-419B-BF7E-3ECB06B924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Pediatric Grand Rounds 03/09/2023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2A751B9-0BDD-4355-9BA0-42905C1483CC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88950" y="1855960"/>
            <a:ext cx="10752298" cy="3974471"/>
          </a:xfrm>
        </p:spPr>
        <p:txBody>
          <a:bodyPr>
            <a:normAutofit/>
          </a:bodyPr>
          <a:lstStyle/>
          <a:p>
            <a:pPr algn="ctr"/>
            <a:r>
              <a:rPr lang="en-US" dirty="0"/>
              <a:t>Dr. Anne Coates (Maine Medical Center) presents:  </a:t>
            </a:r>
          </a:p>
          <a:p>
            <a:pPr algn="ctr"/>
            <a:r>
              <a:rPr lang="en-US" dirty="0"/>
              <a:t>“A Collaboration of Pediatric Pulmonary Cases”</a:t>
            </a:r>
          </a:p>
          <a:p>
            <a:pPr algn="ctr"/>
            <a:endParaRPr lang="en-US" dirty="0"/>
          </a:p>
          <a:p>
            <a:pPr algn="ctr"/>
            <a:r>
              <a:rPr lang="en-US" dirty="0"/>
              <a:t> </a:t>
            </a:r>
          </a:p>
          <a:p>
            <a:endParaRPr lang="en-US" sz="180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sz="1800" dirty="0">
              <a:highlight>
                <a:srgbClr val="FFFF00"/>
              </a:highlight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</a:pP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>
              <a:lnSpc>
                <a:spcPct val="100000"/>
              </a:lnSpc>
            </a:pPr>
            <a:endParaRPr lang="en-US" sz="1100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>
              <a:lnSpc>
                <a:spcPct val="100000"/>
              </a:lnSpc>
            </a:pP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>
              <a:lnSpc>
                <a:spcPct val="100000"/>
              </a:lnSpc>
            </a:pPr>
            <a:endParaRPr lang="en-US" sz="1100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>
              <a:lnSpc>
                <a:spcPct val="100000"/>
              </a:lnSpc>
            </a:pP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CB6952D-2896-41CA-9AA1-278781EF8501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pPr indent="-3657600"/>
            <a:r>
              <a:rPr lang="en-US"/>
              <a:t>03.09.2023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495D8BA-F234-483F-B0EC-FAEB907BE552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en-US"/>
              <a:t>Pediatric Grand Rounds Introduction 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3298E6F7-2684-4BAA-B584-6D4CAD1E0E5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997742" y="3064738"/>
            <a:ext cx="1730556" cy="230683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C4E09411-A256-4579-B90B-E1E330C7CB94}"/>
              </a:ext>
            </a:extLst>
          </p:cNvPr>
          <p:cNvSpPr txBox="1"/>
          <p:nvPr/>
        </p:nvSpPr>
        <p:spPr>
          <a:xfrm>
            <a:off x="606581" y="5939641"/>
            <a:ext cx="1132588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>
                <a:solidFill>
                  <a:srgbClr val="006877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The speaker/planners have no relevant financial relationship(s) with commercial interest to disclose nor do they have an interest in selling a technology, program, product and/or service to CME Professionals. </a:t>
            </a:r>
          </a:p>
        </p:txBody>
      </p:sp>
    </p:spTree>
    <p:extLst>
      <p:ext uri="{BB962C8B-B14F-4D97-AF65-F5344CB8AC3E}">
        <p14:creationId xmlns:p14="http://schemas.microsoft.com/office/powerpoint/2010/main" val="1564725133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2"/>
    </p:ext>
  </p:extLs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AA1730-64C7-4173-B7FC-B7DB7EDDE9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Accreditation Statement</a:t>
            </a:r>
            <a:br>
              <a:rPr lang="en-US" dirty="0"/>
            </a:b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025C0A8-44F3-42F4-9D21-A14B864E47D7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r>
              <a:rPr lang="en-US"/>
              <a:t>03.09.2023</a:t>
            </a:r>
            <a:endParaRPr lang="en-US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C8CC3158-C5DF-4874-824A-B5DEFEA5E966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93776" y="1590675"/>
            <a:ext cx="10989387" cy="4289130"/>
          </a:xfrm>
        </p:spPr>
        <p:txBody>
          <a:bodyPr>
            <a:norm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800" i="1" dirty="0">
                <a:solidFill>
                  <a:srgbClr val="FF66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en-US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457200" marR="0">
              <a:spcBef>
                <a:spcPts val="500"/>
              </a:spcBef>
              <a:spcAft>
                <a:spcPts val="500"/>
              </a:spcAft>
            </a:pPr>
            <a:r>
              <a:rPr lang="en-US" sz="18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Northern Light Eastern Maine Medical Center designates this educational activity for a maximum of ( 1.0 ) AMA PRA Category 1 Credits</a:t>
            </a:r>
            <a:r>
              <a:rPr lang="en-US" sz="1800" b="0" i="1" baseline="30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TM</a:t>
            </a:r>
            <a:r>
              <a:rPr lang="en-US" sz="18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Physicians should only claim credit commensurate with the extent of their participation in the activity</a:t>
            </a:r>
            <a:r>
              <a:rPr lang="en-US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en-US" sz="1800" b="1" dirty="0">
              <a:solidFill>
                <a:srgbClr val="000000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marL="457200" marR="0">
              <a:spcBef>
                <a:spcPts val="500"/>
              </a:spcBef>
              <a:spcAft>
                <a:spcPts val="500"/>
              </a:spcAft>
            </a:pPr>
            <a:r>
              <a:rPr lang="en-US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Northern Light Eastern Maine Medical Center is accredited by the Maine Medical Association Committee on Continuing Medical Education and Accreditation to provide continuing medical education to physicians. </a:t>
            </a:r>
            <a:endParaRPr lang="en-US" sz="1800" b="1" dirty="0">
              <a:solidFill>
                <a:srgbClr val="000000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marL="0" marR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i="1" dirty="0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65009D6-718C-4F08-A9CF-B4B92240C6CD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en-US"/>
              <a:t>Pediatric Grand Rounds Introduction </a:t>
            </a:r>
          </a:p>
        </p:txBody>
      </p:sp>
    </p:spTree>
    <p:extLst>
      <p:ext uri="{BB962C8B-B14F-4D97-AF65-F5344CB8AC3E}">
        <p14:creationId xmlns:p14="http://schemas.microsoft.com/office/powerpoint/2010/main" val="1891885000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2"/>
    </p:ext>
  </p:extLs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AA1730-64C7-4173-B7FC-B7DB7EDDE9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Objectives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025C0A8-44F3-42F4-9D21-A14B864E47D7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r>
              <a:rPr lang="en-US"/>
              <a:t>03.09.2023</a:t>
            </a:r>
            <a:endParaRPr lang="en-US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C8CC3158-C5DF-4874-824A-B5DEFEA5E966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93776" y="1590674"/>
            <a:ext cx="10958858" cy="4693167"/>
          </a:xfrm>
        </p:spPr>
        <p:txBody>
          <a:bodyPr/>
          <a:lstStyle/>
          <a:p>
            <a:pPr marL="0" marR="0" algn="ctr">
              <a:spcBef>
                <a:spcPts val="0"/>
              </a:spcBef>
              <a:spcAft>
                <a:spcPts val="0"/>
              </a:spcAft>
            </a:pPr>
            <a:r>
              <a:rPr lang="en-US" b="1" dirty="0">
                <a:effectLst/>
                <a:ea typeface="Times New Roman" panose="02020603050405020304" pitchFamily="18" charset="0"/>
              </a:rPr>
              <a:t> </a:t>
            </a:r>
            <a:r>
              <a:rPr lang="en-US" dirty="0">
                <a:effectLst/>
                <a:ea typeface="Times New Roman" panose="02020603050405020304" pitchFamily="18" charset="0"/>
              </a:rPr>
              <a:t>At the end of this presentation, learners should be able to: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endParaRPr lang="en-US" dirty="0"/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dirty="0"/>
              <a:t>Review 3 shared pediatric pulmonary cases.</a:t>
            </a: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dirty="0"/>
              <a:t>Identify teaching points within each pediatric pulmonary case.</a:t>
            </a: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dirty="0"/>
              <a:t>Review future opportunities for collaboration.</a:t>
            </a:r>
          </a:p>
          <a:p>
            <a:pPr marR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endParaRPr lang="en-US" dirty="0"/>
          </a:p>
          <a:p>
            <a:pPr marL="342900" marR="0" lvl="0" indent="-3429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endParaRPr lang="en-US" dirty="0"/>
          </a:p>
          <a:p>
            <a:pPr marL="342900" marR="0" lvl="0" indent="-3429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76DB03D-D585-4F90-9561-6A6FE2B5BCB1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en-US"/>
              <a:t>Pediatric Grand Rounds Introduction </a:t>
            </a:r>
          </a:p>
        </p:txBody>
      </p:sp>
    </p:spTree>
    <p:extLst>
      <p:ext uri="{BB962C8B-B14F-4D97-AF65-F5344CB8AC3E}">
        <p14:creationId xmlns:p14="http://schemas.microsoft.com/office/powerpoint/2010/main" val="2955390992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2"/>
    </p:ext>
  </p:extLst>
</p:sld>
</file>

<file path=ppt/theme/theme1.xml><?xml version="1.0" encoding="utf-8"?>
<a:theme xmlns:a="http://schemas.openxmlformats.org/drawingml/2006/main" name="1_Office Theme">
  <a:themeElements>
    <a:clrScheme name="nlh_colors_ppt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006877"/>
      </a:accent1>
      <a:accent2>
        <a:srgbClr val="19909B"/>
      </a:accent2>
      <a:accent3>
        <a:srgbClr val="4CA585"/>
      </a:accent3>
      <a:accent4>
        <a:srgbClr val="8CAC17"/>
      </a:accent4>
      <a:accent5>
        <a:srgbClr val="E87722"/>
      </a:accent5>
      <a:accent6>
        <a:srgbClr val="FFB600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_nlh_ppt_adv_16x9_180724" id="{D0CCB6AE-AAC9-414F-B4C3-8F697A1E0DA2}" vid="{D49ED174-7EDB-470D-9929-7938B6D9FE3C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934</TotalTime>
  <Words>188</Words>
  <Application>Microsoft Office PowerPoint</Application>
  <PresentationFormat>Widescreen</PresentationFormat>
  <Paragraphs>29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8" baseType="lpstr">
      <vt:lpstr>Arial</vt:lpstr>
      <vt:lpstr>Book Antiqua</vt:lpstr>
      <vt:lpstr>Calibri</vt:lpstr>
      <vt:lpstr>Times New Roman</vt:lpstr>
      <vt:lpstr>1_Office Theme</vt:lpstr>
      <vt:lpstr>Pediatric Grand Rounds 03/09/2023</vt:lpstr>
      <vt:lpstr>Accreditation Statement </vt:lpstr>
      <vt:lpstr>Objectives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Current and future MO-MO Telehealth initiatives:</dc:title>
  <dc:creator>Ross, MD, Michael A</dc:creator>
  <cp:lastModifiedBy>Knox, Tiffany A</cp:lastModifiedBy>
  <cp:revision>62</cp:revision>
  <dcterms:created xsi:type="dcterms:W3CDTF">2021-09-14T12:35:30Z</dcterms:created>
  <dcterms:modified xsi:type="dcterms:W3CDTF">2023-11-14T19:50:46Z</dcterms:modified>
</cp:coreProperties>
</file>