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5"/>
  </p:notesMasterIdLst>
  <p:handoutMasterIdLst>
    <p:handoutMasterId r:id="rId6"/>
  </p:handoutMasterIdLst>
  <p:sldIdLst>
    <p:sldId id="273" r:id="rId2"/>
    <p:sldId id="272" r:id="rId3"/>
    <p:sldId id="274"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F0F5"/>
    <a:srgbClr val="777777"/>
    <a:srgbClr val="006877"/>
    <a:srgbClr val="E87722"/>
    <a:srgbClr val="3D4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60"/>
  </p:normalViewPr>
  <p:slideViewPr>
    <p:cSldViewPr snapToGrid="0">
      <p:cViewPr varScale="1">
        <p:scale>
          <a:sx n="114" d="100"/>
          <a:sy n="114" d="100"/>
        </p:scale>
        <p:origin x="414" y="102"/>
      </p:cViewPr>
      <p:guideLst/>
    </p:cSldViewPr>
  </p:slideViewPr>
  <p:notesTextViewPr>
    <p:cViewPr>
      <p:scale>
        <a:sx n="3" d="2"/>
        <a:sy n="3" d="2"/>
      </p:scale>
      <p:origin x="0" y="0"/>
    </p:cViewPr>
  </p:notesTextViewPr>
  <p:notesViewPr>
    <p:cSldViewPr snapToGrid="0" showGuides="1">
      <p:cViewPr varScale="1">
        <p:scale>
          <a:sx n="84" d="100"/>
          <a:sy n="84" d="100"/>
        </p:scale>
        <p:origin x="2970"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91EB8-1FC0-49BA-B8A0-9D4051C7D0E5}" type="datetimeFigureOut">
              <a:rPr lang="en-US" smtClean="0"/>
              <a:t>1/19/2024</a:t>
            </a:fld>
            <a:endParaRPr lang="en-US"/>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017362-806F-4EA8-BAA6-0CA6D364B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AC5C8-AA3E-49B6-9C0B-3EDF0860F219}" type="slidenum">
              <a:rPr lang="en-US" smtClean="0"/>
              <a:t>‹#›</a:t>
            </a:fld>
            <a:endParaRPr lang="en-US"/>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D89D3-6540-412A-8DF7-24F6B362E6BB}" type="datetimeFigureOut">
              <a:rPr lang="en-US" smtClean="0"/>
              <a:t>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CCA8E-E054-4945-93F6-8F3E2A7D5A26}" type="slidenum">
              <a:rPr lang="en-US" smtClean="0"/>
              <a:t>‹#›</a:t>
            </a:fld>
            <a:endParaRPr lang="en-US"/>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no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7680" y="2442803"/>
            <a:ext cx="7759700" cy="1508021"/>
          </a:xfrm>
        </p:spPr>
        <p:txBody>
          <a:bodyPr lIns="0" tIns="0" rIns="0" bIns="0" anchor="t" anchorCtr="0"/>
          <a:lstStyle>
            <a:lvl1pPr>
              <a:defRPr sz="3200" b="0">
                <a:solidFill>
                  <a:srgbClr val="006877"/>
                </a:solidFill>
              </a:defRPr>
            </a:lvl1pPr>
          </a:lstStyle>
          <a:p>
            <a:r>
              <a:rPr lang="en-US"/>
              <a:t>Click to edit Master title style</a:t>
            </a:r>
          </a:p>
        </p:txBody>
      </p:sp>
      <p:sp>
        <p:nvSpPr>
          <p:cNvPr id="10" name="Text Placeholder 9">
            <a:extLst>
              <a:ext uri="{FF2B5EF4-FFF2-40B4-BE49-F238E27FC236}">
                <a16:creationId xmlns:a16="http://schemas.microsoft.com/office/drawing/2014/main" id="{CF417E6A-C399-4D34-AA35-6617A97C73B1}"/>
              </a:ext>
            </a:extLst>
          </p:cNvPr>
          <p:cNvSpPr>
            <a:spLocks noGrp="1"/>
          </p:cNvSpPr>
          <p:nvPr>
            <p:ph type="body" sz="quarter" idx="13"/>
          </p:nvPr>
        </p:nvSpPr>
        <p:spPr>
          <a:xfrm>
            <a:off x="488950" y="1729369"/>
            <a:ext cx="7759700" cy="559290"/>
          </a:xfrm>
        </p:spPr>
        <p:txBody>
          <a:bodyPr anchor="b" anchorCtr="0"/>
          <a:lstStyle>
            <a:lvl1pPr>
              <a:lnSpc>
                <a:spcPts val="2000"/>
              </a:lnSpc>
              <a:spcAft>
                <a:spcPts val="0"/>
              </a:spcAft>
              <a:defRPr sz="1600" b="1">
                <a:solidFill>
                  <a:srgbClr val="777777"/>
                </a:solidFill>
              </a:defRPr>
            </a:lvl1pPr>
            <a:lvl2pPr>
              <a:lnSpc>
                <a:spcPts val="2000"/>
              </a:lnSpc>
              <a:spcAft>
                <a:spcPts val="0"/>
              </a:spcAft>
              <a:defRPr sz="1600" b="1">
                <a:solidFill>
                  <a:srgbClr val="777777"/>
                </a:solidFill>
              </a:defRPr>
            </a:lvl2pPr>
            <a:lvl3pPr marL="0" indent="0">
              <a:lnSpc>
                <a:spcPts val="2000"/>
              </a:lnSpc>
              <a:spcAft>
                <a:spcPts val="0"/>
              </a:spcAft>
              <a:buNone/>
              <a:defRPr sz="1600" b="1">
                <a:solidFill>
                  <a:srgbClr val="777777"/>
                </a:solidFill>
              </a:defRPr>
            </a:lvl3pPr>
            <a:lvl4pPr marL="0" indent="0">
              <a:lnSpc>
                <a:spcPts val="2000"/>
              </a:lnSpc>
              <a:spcAft>
                <a:spcPts val="0"/>
              </a:spcAft>
              <a:buNone/>
              <a:defRPr sz="1600" b="1">
                <a:solidFill>
                  <a:srgbClr val="777777"/>
                </a:solidFill>
              </a:defRPr>
            </a:lvl4pPr>
            <a:lvl5pPr marL="0" indent="0">
              <a:lnSpc>
                <a:spcPts val="2000"/>
              </a:lnSpc>
              <a:spcAft>
                <a:spcPts val="0"/>
              </a:spcAft>
              <a:buNone/>
              <a:defRPr sz="1600" b="1">
                <a:solidFill>
                  <a:srgbClr val="777777"/>
                </a:solidFill>
              </a:defRPr>
            </a:lvl5pPr>
            <a:lvl6pPr marL="0" indent="0">
              <a:lnSpc>
                <a:spcPts val="2000"/>
              </a:lnSpc>
              <a:spcAft>
                <a:spcPts val="0"/>
              </a:spcAft>
              <a:buNone/>
              <a:defRPr sz="1600" b="1">
                <a:solidFill>
                  <a:srgbClr val="777777"/>
                </a:solidFill>
              </a:defRPr>
            </a:lvl6pPr>
            <a:lvl7pPr marL="0" indent="0">
              <a:lnSpc>
                <a:spcPts val="2000"/>
              </a:lnSpc>
              <a:spcAft>
                <a:spcPts val="0"/>
              </a:spcAft>
              <a:buNone/>
              <a:defRPr sz="1600" b="1">
                <a:solidFill>
                  <a:srgbClr val="777777"/>
                </a:solidFill>
              </a:defRPr>
            </a:lvl7pPr>
            <a:lvl8pPr marL="0" indent="0">
              <a:lnSpc>
                <a:spcPts val="2000"/>
              </a:lnSpc>
              <a:spcAft>
                <a:spcPts val="0"/>
              </a:spcAft>
              <a:buNone/>
              <a:defRPr sz="1600" b="1">
                <a:solidFill>
                  <a:srgbClr val="777777"/>
                </a:solidFill>
              </a:defRPr>
            </a:lvl8pPr>
            <a:lvl9pPr marL="0" indent="0">
              <a:lnSpc>
                <a:spcPts val="2000"/>
              </a:lnSpc>
              <a:spcAft>
                <a:spcPts val="0"/>
              </a:spcAft>
              <a:buNone/>
              <a:defRPr sz="1600" b="1">
                <a:solidFill>
                  <a:srgbClr val="777777"/>
                </a:solidFill>
              </a:defRPr>
            </a:lvl9pPr>
          </a:lstStyle>
          <a:p>
            <a:pPr lvl="0"/>
            <a:r>
              <a:rPr lang="en-US"/>
              <a:t>Click to edit Master text styles</a:t>
            </a:r>
          </a:p>
          <a:p>
            <a:pPr lvl="1"/>
            <a:r>
              <a:rPr lang="en-US"/>
              <a:t>Second level</a:t>
            </a:r>
          </a:p>
        </p:txBody>
      </p:sp>
      <p:sp>
        <p:nvSpPr>
          <p:cNvPr id="17" name="Date Placeholder 16">
            <a:extLst>
              <a:ext uri="{FF2B5EF4-FFF2-40B4-BE49-F238E27FC236}">
                <a16:creationId xmlns:a16="http://schemas.microsoft.com/office/drawing/2014/main" id="{245D43B0-4782-45FD-8D6E-FE029818FE3F}"/>
              </a:ext>
            </a:extLst>
          </p:cNvPr>
          <p:cNvSpPr>
            <a:spLocks noGrp="1"/>
          </p:cNvSpPr>
          <p:nvPr>
            <p:ph type="dt" sz="half" idx="16"/>
          </p:nvPr>
        </p:nvSpPr>
        <p:spPr>
          <a:xfrm>
            <a:off x="487680" y="5988861"/>
            <a:ext cx="1280341" cy="182880"/>
          </a:xfrm>
        </p:spPr>
        <p:txBody>
          <a:bodyPr/>
          <a:lstStyle>
            <a:lvl1pPr>
              <a:defRPr sz="1600"/>
            </a:lvl1pPr>
          </a:lstStyle>
          <a:p>
            <a:r>
              <a:rPr lang="en-US" dirty="0" err="1"/>
              <a:t>mm.dd.yyyy</a:t>
            </a:r>
            <a:endParaRPr lang="en-US" dirty="0"/>
          </a:p>
        </p:txBody>
      </p:sp>
      <p:pic>
        <p:nvPicPr>
          <p:cNvPr id="9" name="Picture 8">
            <a:extLst>
              <a:ext uri="{FF2B5EF4-FFF2-40B4-BE49-F238E27FC236}">
                <a16:creationId xmlns:a16="http://schemas.microsoft.com/office/drawing/2014/main" id="{B3466079-12C9-46BF-85E4-47FD9A6B3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7680" y="365760"/>
            <a:ext cx="1806492" cy="1009865"/>
          </a:xfrm>
          <a:prstGeom prst="rect">
            <a:avLst/>
          </a:prstGeom>
        </p:spPr>
      </p:pic>
      <p:sp>
        <p:nvSpPr>
          <p:cNvPr id="5" name="Footer Placeholder 4">
            <a:extLst>
              <a:ext uri="{FF2B5EF4-FFF2-40B4-BE49-F238E27FC236}">
                <a16:creationId xmlns:a16="http://schemas.microsoft.com/office/drawing/2014/main" id="{D20AD73A-54B1-F947-998D-6AA79743BFD0}"/>
              </a:ext>
            </a:extLst>
          </p:cNvPr>
          <p:cNvSpPr>
            <a:spLocks noGrp="1"/>
          </p:cNvSpPr>
          <p:nvPr>
            <p:ph type="ftr" sz="quarter" idx="18"/>
          </p:nvPr>
        </p:nvSpPr>
        <p:spPr>
          <a:xfrm>
            <a:off x="1768021" y="5988861"/>
            <a:ext cx="3848249" cy="182880"/>
          </a:xfrm>
        </p:spPr>
        <p:txBody>
          <a:bodyPr/>
          <a:lstStyle>
            <a:lvl1pPr algn="l">
              <a:defRPr sz="1600"/>
            </a:lvl1pPr>
          </a:lstStyle>
          <a:p>
            <a:r>
              <a:rPr lang="en-US" dirty="0"/>
              <a:t>Modify with Insert &gt; Header &amp; Footer</a:t>
            </a:r>
          </a:p>
        </p:txBody>
      </p:sp>
      <p:sp>
        <p:nvSpPr>
          <p:cNvPr id="6" name="Slide Number Placeholder 5">
            <a:extLst>
              <a:ext uri="{FF2B5EF4-FFF2-40B4-BE49-F238E27FC236}">
                <a16:creationId xmlns:a16="http://schemas.microsoft.com/office/drawing/2014/main" id="{4C974FE0-AAFD-884D-B841-D9654ACD5A91}"/>
              </a:ext>
            </a:extLst>
          </p:cNvPr>
          <p:cNvSpPr>
            <a:spLocks noGrp="1"/>
          </p:cNvSpPr>
          <p:nvPr>
            <p:ph type="sldNum" sz="quarter" idx="19"/>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2221387142"/>
      </p:ext>
    </p:extLst>
  </p:cSld>
  <p:clrMapOvr>
    <a:masterClrMapping/>
  </p:clrMapOvr>
  <p:extLst>
    <p:ext uri="{DCECCB84-F9BA-43D5-87BE-67443E8EF086}">
      <p15:sldGuideLst xmlns:p15="http://schemas.microsoft.com/office/powerpoint/2012/main">
        <p15:guide id="1" orient="horz" pos="576">
          <p15:clr>
            <a:srgbClr val="FBAE40"/>
          </p15:clr>
        </p15:guide>
        <p15:guide id="2" orient="horz" pos="184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1" y="2240280"/>
            <a:ext cx="7376583" cy="2743200"/>
          </a:xfrm>
        </p:spPr>
        <p:txBody>
          <a:bodyPr tIns="0" bIns="0" anchor="t" anchorCtr="0"/>
          <a:lstStyle>
            <a:lvl1pPr>
              <a:defRPr sz="3200" b="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88B5FA59-6A27-4BCE-BAE5-EF30138263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7" name="Date Placeholder 6">
            <a:extLst>
              <a:ext uri="{FF2B5EF4-FFF2-40B4-BE49-F238E27FC236}">
                <a16:creationId xmlns:a16="http://schemas.microsoft.com/office/drawing/2014/main" id="{F5709AEF-1896-4DB2-86CA-6CAA7EE14512}"/>
              </a:ext>
            </a:extLst>
          </p:cNvPr>
          <p:cNvSpPr>
            <a:spLocks noGrp="1"/>
          </p:cNvSpPr>
          <p:nvPr>
            <p:ph type="dt" sz="half" idx="10"/>
          </p:nvPr>
        </p:nvSpPr>
        <p:spPr/>
        <p:txBody>
          <a:bodyPr/>
          <a:lstStyle/>
          <a:p>
            <a:pPr indent="-3657600"/>
            <a:r>
              <a:rPr lang="en-US"/>
              <a:t>mm.dd.yyyy</a:t>
            </a:r>
          </a:p>
        </p:txBody>
      </p:sp>
      <p:sp>
        <p:nvSpPr>
          <p:cNvPr id="9" name="Footer Placeholder 8">
            <a:extLst>
              <a:ext uri="{FF2B5EF4-FFF2-40B4-BE49-F238E27FC236}">
                <a16:creationId xmlns:a16="http://schemas.microsoft.com/office/drawing/2014/main" id="{DA0C3C95-CB8A-4FF6-87B1-C4B55588DAA2}"/>
              </a:ext>
            </a:extLst>
          </p:cNvPr>
          <p:cNvSpPr>
            <a:spLocks noGrp="1"/>
          </p:cNvSpPr>
          <p:nvPr>
            <p:ph type="ftr" sz="quarter" idx="11"/>
          </p:nvPr>
        </p:nvSpPr>
        <p:spPr/>
        <p:txBody>
          <a:bodyPr/>
          <a:lstStyle/>
          <a:p>
            <a:r>
              <a:rPr lang="en-US"/>
              <a:t>Modify with Insert &gt; Header &amp; Footer</a:t>
            </a:r>
          </a:p>
        </p:txBody>
      </p:sp>
      <p:sp>
        <p:nvSpPr>
          <p:cNvPr id="10" name="Slide Number Placeholder 9">
            <a:extLst>
              <a:ext uri="{FF2B5EF4-FFF2-40B4-BE49-F238E27FC236}">
                <a16:creationId xmlns:a16="http://schemas.microsoft.com/office/drawing/2014/main" id="{3AE12EA5-88A5-4CB7-B211-485109F5D6C7}"/>
              </a:ext>
            </a:extLst>
          </p:cNvPr>
          <p:cNvSpPr>
            <a:spLocks noGrp="1"/>
          </p:cNvSpPr>
          <p:nvPr>
            <p:ph type="sldNum" sz="quarter" idx="12"/>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89048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col_heavy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93776" y="0"/>
            <a:ext cx="9930384" cy="1325563"/>
          </a:xfrm>
        </p:spPr>
        <p:txBody>
          <a:bodyPr lIns="0" tIns="0" rIns="0" bIns="0"/>
          <a:lstStyle>
            <a:lvl1pPr>
              <a:defRPr>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88951" y="1692275"/>
            <a:ext cx="8656320" cy="4435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1119CA94-FF68-41F2-8449-56C4C70320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73F33FA3-B5AC-44B9-B9CA-555F5D9C1061}"/>
              </a:ext>
            </a:extLst>
          </p:cNvPr>
          <p:cNvSpPr>
            <a:spLocks noGrp="1"/>
          </p:cNvSpPr>
          <p:nvPr>
            <p:ph type="dt" sz="half" idx="15"/>
          </p:nvPr>
        </p:nvSpPr>
        <p:spPr/>
        <p:txBody>
          <a:bodyPr/>
          <a:lstStyle/>
          <a:p>
            <a:pPr indent="-3657600"/>
            <a:r>
              <a:rPr lang="en-US"/>
              <a:t>mm.dd.yyyy</a:t>
            </a:r>
          </a:p>
        </p:txBody>
      </p:sp>
      <p:sp>
        <p:nvSpPr>
          <p:cNvPr id="9" name="Footer Placeholder 8">
            <a:extLst>
              <a:ext uri="{FF2B5EF4-FFF2-40B4-BE49-F238E27FC236}">
                <a16:creationId xmlns:a16="http://schemas.microsoft.com/office/drawing/2014/main" id="{1A4A90A0-A5E3-4FCC-BBF1-F49E49BE33FC}"/>
              </a:ext>
            </a:extLst>
          </p:cNvPr>
          <p:cNvSpPr>
            <a:spLocks noGrp="1"/>
          </p:cNvSpPr>
          <p:nvPr>
            <p:ph type="ftr" sz="quarter" idx="16"/>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FAD96962-EFB5-4E74-B0CB-05E93BA1DDE9}"/>
              </a:ext>
            </a:extLst>
          </p:cNvPr>
          <p:cNvSpPr>
            <a:spLocks noGrp="1"/>
          </p:cNvSpPr>
          <p:nvPr>
            <p:ph type="sldNum" sz="quarter" idx="17"/>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2472447592"/>
      </p:ext>
    </p:extLst>
  </p:cSld>
  <p:clrMapOvr>
    <a:masterClrMapping/>
  </p:clrMapOvr>
  <p:extLst>
    <p:ext uri="{DCECCB84-F9BA-43D5-87BE-67443E8EF086}">
      <p15:sldGuideLst xmlns:p15="http://schemas.microsoft.com/office/powerpoint/2012/main">
        <p15:guide id="1" orient="horz" pos="106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93776" y="0"/>
            <a:ext cx="9930384" cy="1325563"/>
          </a:xfrm>
        </p:spPr>
        <p:txBody>
          <a:bodyPr lIns="0" tIns="0" rIns="0" bIns="0"/>
          <a:lstStyle>
            <a:lvl1pPr>
              <a:defRPr>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88951" y="2238375"/>
            <a:ext cx="865632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792953EE-2574-45DD-9000-83D1FB6C0B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31F57C41-A9C3-4B02-B6FD-46716A5DEF1F}"/>
              </a:ext>
            </a:extLst>
          </p:cNvPr>
          <p:cNvSpPr>
            <a:spLocks noGrp="1"/>
          </p:cNvSpPr>
          <p:nvPr>
            <p:ph type="dt" sz="half" idx="15"/>
          </p:nvPr>
        </p:nvSpPr>
        <p:spPr/>
        <p:txBody>
          <a:bodyPr/>
          <a:lstStyle/>
          <a:p>
            <a:pPr indent="-3657600"/>
            <a:r>
              <a:rPr lang="en-US"/>
              <a:t>mm.dd.yyyy</a:t>
            </a:r>
          </a:p>
        </p:txBody>
      </p:sp>
      <p:sp>
        <p:nvSpPr>
          <p:cNvPr id="9" name="Footer Placeholder 8">
            <a:extLst>
              <a:ext uri="{FF2B5EF4-FFF2-40B4-BE49-F238E27FC236}">
                <a16:creationId xmlns:a16="http://schemas.microsoft.com/office/drawing/2014/main" id="{613845A1-2DC0-414D-BE30-6E895A38C3D2}"/>
              </a:ext>
            </a:extLst>
          </p:cNvPr>
          <p:cNvSpPr>
            <a:spLocks noGrp="1"/>
          </p:cNvSpPr>
          <p:nvPr>
            <p:ph type="ftr" sz="quarter" idx="16"/>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37C2C30C-FF7B-4312-B6D4-221B796345E9}"/>
              </a:ext>
            </a:extLst>
          </p:cNvPr>
          <p:cNvSpPr>
            <a:spLocks noGrp="1"/>
          </p:cNvSpPr>
          <p:nvPr>
            <p:ph type="sldNum" sz="quarter" idx="17"/>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1316625049"/>
      </p:ext>
    </p:extLst>
  </p:cSld>
  <p:clrMapOvr>
    <a:masterClrMapping/>
  </p:clrMapOvr>
  <p:extLst>
    <p:ext uri="{DCECCB84-F9BA-43D5-87BE-67443E8EF086}">
      <p15:sldGuideLst xmlns:p15="http://schemas.microsoft.com/office/powerpoint/2012/main">
        <p15:guide id="1" orient="horz" pos="141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col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93776" y="0"/>
            <a:ext cx="9930384" cy="1325563"/>
          </a:xfrm>
        </p:spPr>
        <p:txBody>
          <a:bodyPr lIns="0" tIns="0" rIns="0" bIns="0"/>
          <a:lstStyle>
            <a:lvl1pPr>
              <a:defRPr>
                <a:solidFill>
                  <a:schemeClr val="bg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8B40B5C3-5CB8-4950-B39C-76B89D9BB0B3}"/>
              </a:ext>
            </a:extLst>
          </p:cNvPr>
          <p:cNvSpPr>
            <a:spLocks noGrp="1"/>
          </p:cNvSpPr>
          <p:nvPr>
            <p:ph sz="quarter" idx="13"/>
          </p:nvPr>
        </p:nvSpPr>
        <p:spPr>
          <a:xfrm>
            <a:off x="487680" y="2240280"/>
            <a:ext cx="481584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E2978152-39F0-4E69-8A06-919FCC7BEF8B}"/>
              </a:ext>
            </a:extLst>
          </p:cNvPr>
          <p:cNvSpPr>
            <a:spLocks noGrp="1"/>
          </p:cNvSpPr>
          <p:nvPr>
            <p:ph sz="quarter" idx="14"/>
          </p:nvPr>
        </p:nvSpPr>
        <p:spPr>
          <a:xfrm>
            <a:off x="5609167" y="2240280"/>
            <a:ext cx="481584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E27CE73E-AC91-4DA1-921F-063B9F5601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0345A27D-255F-41CB-BE87-8FA1B0AC3D3E}"/>
              </a:ext>
            </a:extLst>
          </p:cNvPr>
          <p:cNvSpPr>
            <a:spLocks noGrp="1"/>
          </p:cNvSpPr>
          <p:nvPr>
            <p:ph type="dt" sz="half" idx="15"/>
          </p:nvPr>
        </p:nvSpPr>
        <p:spPr/>
        <p:txBody>
          <a:bodyPr/>
          <a:lstStyle/>
          <a:p>
            <a:pPr indent="-3657600"/>
            <a:r>
              <a:rPr lang="en-US"/>
              <a:t>mm.dd.yyyy</a:t>
            </a:r>
          </a:p>
        </p:txBody>
      </p:sp>
      <p:sp>
        <p:nvSpPr>
          <p:cNvPr id="7" name="Footer Placeholder 6">
            <a:extLst>
              <a:ext uri="{FF2B5EF4-FFF2-40B4-BE49-F238E27FC236}">
                <a16:creationId xmlns:a16="http://schemas.microsoft.com/office/drawing/2014/main" id="{239728EE-3F80-449C-8E43-2D9A93128F9E}"/>
              </a:ext>
            </a:extLst>
          </p:cNvPr>
          <p:cNvSpPr>
            <a:spLocks noGrp="1"/>
          </p:cNvSpPr>
          <p:nvPr>
            <p:ph type="ftr" sz="quarter" idx="16"/>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7A8B83F4-04C4-4975-BB30-FC9FE0EE6368}"/>
              </a:ext>
            </a:extLst>
          </p:cNvPr>
          <p:cNvSpPr>
            <a:spLocks noGrp="1"/>
          </p:cNvSpPr>
          <p:nvPr>
            <p:ph type="sldNum" sz="quarter" idx="17"/>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2059982528"/>
      </p:ext>
    </p:extLst>
  </p:cSld>
  <p:clrMapOvr>
    <a:masterClrMapping/>
  </p:clrMapOvr>
  <p:extLst>
    <p:ext uri="{DCECCB84-F9BA-43D5-87BE-67443E8EF086}">
      <p15:sldGuideLst xmlns:p15="http://schemas.microsoft.com/office/powerpoint/2012/main">
        <p15:guide id="1" orient="horz" pos="141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col_sidebar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93776" y="0"/>
            <a:ext cx="9930384" cy="1325563"/>
          </a:xfrm>
        </p:spPr>
        <p:txBody>
          <a:bodyPr lIns="0" tIns="0" rIns="0" bIns="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D9F30386-846D-4800-84B2-CF1AE7E3C12B}"/>
              </a:ext>
            </a:extLst>
          </p:cNvPr>
          <p:cNvSpPr>
            <a:spLocks noGrp="1"/>
          </p:cNvSpPr>
          <p:nvPr>
            <p:ph type="body" sz="quarter" idx="14"/>
          </p:nvPr>
        </p:nvSpPr>
        <p:spPr>
          <a:xfrm>
            <a:off x="6888481" y="2240280"/>
            <a:ext cx="4818804" cy="3887470"/>
          </a:xfrm>
        </p:spPr>
        <p:txBody>
          <a:bodyPr/>
          <a:lstStyle>
            <a:lvl1pPr>
              <a:defRPr sz="1600" b="1">
                <a:solidFill>
                  <a:srgbClr val="777777"/>
                </a:solidFill>
              </a:defRPr>
            </a:lvl1pPr>
            <a:lvl2pPr>
              <a:lnSpc>
                <a:spcPts val="3200"/>
              </a:lnSpc>
              <a:spcAft>
                <a:spcPts val="0"/>
              </a:spcAft>
              <a:defRPr sz="2800">
                <a:solidFill>
                  <a:srgbClr val="E87722"/>
                </a:solidFill>
              </a:defRPr>
            </a:lvl2pPr>
            <a:lvl3pPr marL="0" indent="0">
              <a:lnSpc>
                <a:spcPts val="3200"/>
              </a:lnSpc>
              <a:spcAft>
                <a:spcPts val="0"/>
              </a:spcAft>
              <a:buNone/>
              <a:defRPr sz="2800">
                <a:solidFill>
                  <a:srgbClr val="E87722"/>
                </a:solidFill>
              </a:defRPr>
            </a:lvl3pPr>
            <a:lvl4pPr marL="0" indent="0">
              <a:lnSpc>
                <a:spcPts val="3200"/>
              </a:lnSpc>
              <a:spcAft>
                <a:spcPts val="0"/>
              </a:spcAft>
              <a:buNone/>
              <a:defRPr sz="2800">
                <a:solidFill>
                  <a:srgbClr val="E87722"/>
                </a:solidFill>
              </a:defRPr>
            </a:lvl4pPr>
            <a:lvl5pPr marL="0" indent="0">
              <a:lnSpc>
                <a:spcPts val="3200"/>
              </a:lnSpc>
              <a:spcAft>
                <a:spcPts val="0"/>
              </a:spcAft>
              <a:buNone/>
              <a:defRPr sz="2800">
                <a:solidFill>
                  <a:srgbClr val="E87722"/>
                </a:solidFill>
              </a:defRPr>
            </a:lvl5pPr>
            <a:lvl6pPr marL="0" indent="0">
              <a:lnSpc>
                <a:spcPts val="3200"/>
              </a:lnSpc>
              <a:spcAft>
                <a:spcPts val="0"/>
              </a:spcAft>
              <a:buNone/>
              <a:defRPr sz="2800">
                <a:solidFill>
                  <a:srgbClr val="E87722"/>
                </a:solidFill>
              </a:defRPr>
            </a:lvl6pPr>
            <a:lvl7pPr marL="0" indent="0">
              <a:lnSpc>
                <a:spcPts val="3200"/>
              </a:lnSpc>
              <a:spcAft>
                <a:spcPts val="0"/>
              </a:spcAft>
              <a:buNone/>
              <a:defRPr sz="2800">
                <a:solidFill>
                  <a:srgbClr val="E87722"/>
                </a:solidFill>
              </a:defRPr>
            </a:lvl7pPr>
            <a:lvl8pPr marL="0" indent="0">
              <a:lnSpc>
                <a:spcPts val="3200"/>
              </a:lnSpc>
              <a:spcAft>
                <a:spcPts val="0"/>
              </a:spcAft>
              <a:buNone/>
              <a:defRPr sz="2800">
                <a:solidFill>
                  <a:srgbClr val="E87722"/>
                </a:solidFill>
              </a:defRPr>
            </a:lvl8pPr>
            <a:lvl9pPr marL="0" indent="0">
              <a:lnSpc>
                <a:spcPts val="3200"/>
              </a:lnSpc>
              <a:spcAft>
                <a:spcPts val="0"/>
              </a:spcAft>
              <a:buNone/>
              <a:defRPr sz="2800">
                <a:solidFill>
                  <a:srgbClr val="E87722"/>
                </a:solidFill>
              </a:defRPr>
            </a:lvl9pPr>
          </a:lstStyle>
          <a:p>
            <a:pPr lvl="0"/>
            <a:r>
              <a:rPr lang="en-US"/>
              <a:t>Click to edit Master text styles</a:t>
            </a:r>
          </a:p>
          <a:p>
            <a:pPr lvl="1"/>
            <a:r>
              <a:rPr lang="en-US"/>
              <a:t>Second level</a:t>
            </a:r>
          </a:p>
        </p:txBody>
      </p:sp>
      <p:sp>
        <p:nvSpPr>
          <p:cNvPr id="9" name="Content Placeholder 8">
            <a:extLst>
              <a:ext uri="{FF2B5EF4-FFF2-40B4-BE49-F238E27FC236}">
                <a16:creationId xmlns:a16="http://schemas.microsoft.com/office/drawing/2014/main" id="{766D17BA-B313-4C5A-AFC9-CB21C07EF6DA}"/>
              </a:ext>
            </a:extLst>
          </p:cNvPr>
          <p:cNvSpPr>
            <a:spLocks noGrp="1"/>
          </p:cNvSpPr>
          <p:nvPr>
            <p:ph sz="quarter" idx="15"/>
          </p:nvPr>
        </p:nvSpPr>
        <p:spPr>
          <a:xfrm>
            <a:off x="484715" y="2240694"/>
            <a:ext cx="60960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9E2885C9-32F1-4971-B53C-74B4DBDFAB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C0DF3172-37AF-4A4C-ADDE-7BB6B9111649}"/>
              </a:ext>
            </a:extLst>
          </p:cNvPr>
          <p:cNvSpPr>
            <a:spLocks noGrp="1"/>
          </p:cNvSpPr>
          <p:nvPr>
            <p:ph type="dt" sz="half" idx="16"/>
          </p:nvPr>
        </p:nvSpPr>
        <p:spPr/>
        <p:txBody>
          <a:bodyPr/>
          <a:lstStyle/>
          <a:p>
            <a:pPr indent="-3657600"/>
            <a:r>
              <a:rPr lang="en-US"/>
              <a:t>mm.dd.yyyy</a:t>
            </a:r>
          </a:p>
        </p:txBody>
      </p:sp>
      <p:sp>
        <p:nvSpPr>
          <p:cNvPr id="7" name="Footer Placeholder 6">
            <a:extLst>
              <a:ext uri="{FF2B5EF4-FFF2-40B4-BE49-F238E27FC236}">
                <a16:creationId xmlns:a16="http://schemas.microsoft.com/office/drawing/2014/main" id="{EBE94D93-41CB-4CC7-B0C4-FECE61EA3449}"/>
              </a:ext>
            </a:extLst>
          </p:cNvPr>
          <p:cNvSpPr>
            <a:spLocks noGrp="1"/>
          </p:cNvSpPr>
          <p:nvPr>
            <p:ph type="ftr" sz="quarter" idx="17"/>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D2880EA9-EF2A-44C0-9632-13C5EEA915AB}"/>
              </a:ext>
            </a:extLst>
          </p:cNvPr>
          <p:cNvSpPr>
            <a:spLocks noGrp="1"/>
          </p:cNvSpPr>
          <p:nvPr>
            <p:ph type="sldNum" sz="quarter" idx="18"/>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584871116"/>
      </p:ext>
    </p:extLst>
  </p:cSld>
  <p:clrMapOvr>
    <a:masterClrMapping/>
  </p:clrMapOvr>
  <p:extLst>
    <p:ext uri="{DCECCB84-F9BA-43D5-87BE-67443E8EF086}">
      <p15:sldGuideLst xmlns:p15="http://schemas.microsoft.com/office/powerpoint/2012/main">
        <p15:guide id="1" orient="horz" pos="141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col_wide_tourma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93776" y="0"/>
            <a:ext cx="9930384" cy="1325563"/>
          </a:xfrm>
        </p:spPr>
        <p:txBody>
          <a:bodyPr lIns="0" tIns="0" rIns="0" bIns="0"/>
          <a:lstStyle>
            <a:lvl1pPr>
              <a:defRPr>
                <a:solidFill>
                  <a:schemeClr val="bg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8B40B5C3-5CB8-4950-B39C-76B89D9BB0B3}"/>
              </a:ext>
            </a:extLst>
          </p:cNvPr>
          <p:cNvSpPr>
            <a:spLocks noGrp="1"/>
          </p:cNvSpPr>
          <p:nvPr>
            <p:ph sz="quarter" idx="13"/>
          </p:nvPr>
        </p:nvSpPr>
        <p:spPr>
          <a:xfrm>
            <a:off x="487680" y="2240280"/>
            <a:ext cx="560832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E2978152-39F0-4E69-8A06-919FCC7BEF8B}"/>
              </a:ext>
            </a:extLst>
          </p:cNvPr>
          <p:cNvSpPr>
            <a:spLocks noGrp="1"/>
          </p:cNvSpPr>
          <p:nvPr>
            <p:ph sz="quarter" idx="14"/>
          </p:nvPr>
        </p:nvSpPr>
        <p:spPr>
          <a:xfrm>
            <a:off x="6400800" y="2240280"/>
            <a:ext cx="530352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E27CE73E-AC91-4DA1-921F-063B9F5601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0345A27D-255F-41CB-BE87-8FA1B0AC3D3E}"/>
              </a:ext>
            </a:extLst>
          </p:cNvPr>
          <p:cNvSpPr>
            <a:spLocks noGrp="1"/>
          </p:cNvSpPr>
          <p:nvPr>
            <p:ph type="dt" sz="half" idx="15"/>
          </p:nvPr>
        </p:nvSpPr>
        <p:spPr/>
        <p:txBody>
          <a:bodyPr/>
          <a:lstStyle/>
          <a:p>
            <a:pPr indent="-3657600"/>
            <a:r>
              <a:rPr lang="en-US"/>
              <a:t>mm.dd.yyyy</a:t>
            </a:r>
          </a:p>
        </p:txBody>
      </p:sp>
      <p:sp>
        <p:nvSpPr>
          <p:cNvPr id="7" name="Footer Placeholder 6">
            <a:extLst>
              <a:ext uri="{FF2B5EF4-FFF2-40B4-BE49-F238E27FC236}">
                <a16:creationId xmlns:a16="http://schemas.microsoft.com/office/drawing/2014/main" id="{239728EE-3F80-449C-8E43-2D9A93128F9E}"/>
              </a:ext>
            </a:extLst>
          </p:cNvPr>
          <p:cNvSpPr>
            <a:spLocks noGrp="1"/>
          </p:cNvSpPr>
          <p:nvPr>
            <p:ph type="ftr" sz="quarter" idx="16"/>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7A8B83F4-04C4-4975-BB30-FC9FE0EE6368}"/>
              </a:ext>
            </a:extLst>
          </p:cNvPr>
          <p:cNvSpPr>
            <a:spLocks noGrp="1"/>
          </p:cNvSpPr>
          <p:nvPr>
            <p:ph type="sldNum" sz="quarter" idx="17"/>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277124997"/>
      </p:ext>
    </p:extLst>
  </p:cSld>
  <p:clrMapOvr>
    <a:masterClrMapping/>
  </p:clrMapOvr>
  <p:extLst>
    <p:ext uri="{DCECCB84-F9BA-43D5-87BE-67443E8EF086}">
      <p15:sldGuideLst xmlns:p15="http://schemas.microsoft.com/office/powerpoint/2012/main">
        <p15:guide id="1" orient="horz" pos="141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71E5AAC-7701-409A-8957-62AF01424E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8952" y="6449217"/>
            <a:ext cx="1994067" cy="233843"/>
          </a:xfrm>
          <a:prstGeom prst="rect">
            <a:avLst/>
          </a:prstGeom>
        </p:spPr>
      </p:pic>
      <p:sp>
        <p:nvSpPr>
          <p:cNvPr id="6" name="Date Placeholder 5">
            <a:extLst>
              <a:ext uri="{FF2B5EF4-FFF2-40B4-BE49-F238E27FC236}">
                <a16:creationId xmlns:a16="http://schemas.microsoft.com/office/drawing/2014/main" id="{2B36D783-C048-468C-95F4-29FEBC1E9919}"/>
              </a:ext>
            </a:extLst>
          </p:cNvPr>
          <p:cNvSpPr>
            <a:spLocks noGrp="1"/>
          </p:cNvSpPr>
          <p:nvPr>
            <p:ph type="dt" sz="half" idx="16"/>
          </p:nvPr>
        </p:nvSpPr>
        <p:spPr/>
        <p:txBody>
          <a:bodyPr/>
          <a:lstStyle/>
          <a:p>
            <a:pPr indent="-3657600"/>
            <a:r>
              <a:rPr lang="en-US"/>
              <a:t>mm.dd.yyyy</a:t>
            </a:r>
          </a:p>
        </p:txBody>
      </p:sp>
      <p:sp>
        <p:nvSpPr>
          <p:cNvPr id="7" name="Footer Placeholder 6">
            <a:extLst>
              <a:ext uri="{FF2B5EF4-FFF2-40B4-BE49-F238E27FC236}">
                <a16:creationId xmlns:a16="http://schemas.microsoft.com/office/drawing/2014/main" id="{0597422D-42F8-403C-91C8-A81C6DB15B1F}"/>
              </a:ext>
            </a:extLst>
          </p:cNvPr>
          <p:cNvSpPr>
            <a:spLocks noGrp="1"/>
          </p:cNvSpPr>
          <p:nvPr>
            <p:ph type="ftr" sz="quarter" idx="17"/>
          </p:nvPr>
        </p:nvSpPr>
        <p:spPr/>
        <p:txBody>
          <a:bodyPr/>
          <a:lstStyle/>
          <a:p>
            <a:r>
              <a:rPr lang="en-US"/>
              <a:t>Modify with Insert &gt; Header &amp; Footer</a:t>
            </a:r>
          </a:p>
        </p:txBody>
      </p:sp>
      <p:sp>
        <p:nvSpPr>
          <p:cNvPr id="11" name="Slide Number Placeholder 10">
            <a:extLst>
              <a:ext uri="{FF2B5EF4-FFF2-40B4-BE49-F238E27FC236}">
                <a16:creationId xmlns:a16="http://schemas.microsoft.com/office/drawing/2014/main" id="{7C5622B7-27D6-4D8C-AF26-23D9EC096F57}"/>
              </a:ext>
            </a:extLst>
          </p:cNvPr>
          <p:cNvSpPr>
            <a:spLocks noGrp="1"/>
          </p:cNvSpPr>
          <p:nvPr>
            <p:ph type="sldNum" sz="quarter" idx="18"/>
          </p:nvPr>
        </p:nvSpPr>
        <p:spPr/>
        <p:txBody>
          <a:bodyPr/>
          <a:lstStyle/>
          <a:p>
            <a:fld id="{63DCA5C9-2E11-4C67-86EB-AE1DE127DC64}" type="slidenum">
              <a:rPr lang="en-US" smtClean="0"/>
              <a:pPr/>
              <a:t>‹#›</a:t>
            </a:fld>
            <a:endParaRPr lang="en-US"/>
          </a:p>
        </p:txBody>
      </p:sp>
    </p:spTree>
    <p:extLst>
      <p:ext uri="{BB962C8B-B14F-4D97-AF65-F5344CB8AC3E}">
        <p14:creationId xmlns:p14="http://schemas.microsoft.com/office/powerpoint/2010/main" val="3197716310"/>
      </p:ext>
    </p:extLst>
  </p:cSld>
  <p:clrMapOvr>
    <a:masterClrMapping/>
  </p:clrMapOvr>
  <p:extLst>
    <p:ext uri="{DCECCB84-F9BA-43D5-87BE-67443E8EF086}">
      <p15:sldGuideLst xmlns:p15="http://schemas.microsoft.com/office/powerpoint/2012/main">
        <p15:guide id="1" orient="horz" pos="141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3776" y="0"/>
            <a:ext cx="9930384"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88950" y="1776412"/>
            <a:ext cx="9930384"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66095" y="6480968"/>
            <a:ext cx="640080" cy="182880"/>
          </a:xfrm>
          <a:prstGeom prst="rect">
            <a:avLst/>
          </a:prstGeom>
        </p:spPr>
        <p:txBody>
          <a:bodyPr vert="horz" lIns="0" tIns="0" rIns="0" bIns="0" rtlCol="0" anchor="b" anchorCtr="0"/>
          <a:lstStyle>
            <a:lvl1pPr algn="l">
              <a:defRPr sz="1000">
                <a:solidFill>
                  <a:srgbClr val="777777"/>
                </a:solidFill>
              </a:defRPr>
            </a:lvl1pPr>
            <a:lvl2pPr marL="0">
              <a:defRPr sz="1000">
                <a:solidFill>
                  <a:srgbClr val="777777"/>
                </a:solidFill>
              </a:defRPr>
            </a:lvl2pPr>
            <a:lvl3pPr marL="0">
              <a:defRPr sz="1000">
                <a:solidFill>
                  <a:srgbClr val="777777"/>
                </a:solidFill>
              </a:defRPr>
            </a:lvl3pPr>
            <a:lvl4pPr marL="0">
              <a:defRPr sz="1000">
                <a:solidFill>
                  <a:srgbClr val="777777"/>
                </a:solidFill>
              </a:defRPr>
            </a:lvl4pPr>
            <a:lvl5pPr marL="0">
              <a:defRPr sz="1000">
                <a:solidFill>
                  <a:srgbClr val="777777"/>
                </a:solidFill>
              </a:defRPr>
            </a:lvl5pPr>
            <a:lvl6pPr marL="0">
              <a:defRPr sz="1000">
                <a:solidFill>
                  <a:srgbClr val="777777"/>
                </a:solidFill>
              </a:defRPr>
            </a:lvl6pPr>
            <a:lvl7pPr marL="0">
              <a:defRPr sz="1000">
                <a:solidFill>
                  <a:srgbClr val="777777"/>
                </a:solidFill>
              </a:defRPr>
            </a:lvl7pPr>
            <a:lvl8pPr marL="0">
              <a:defRPr sz="1000">
                <a:solidFill>
                  <a:srgbClr val="777777"/>
                </a:solidFill>
              </a:defRPr>
            </a:lvl8pPr>
            <a:lvl9pPr>
              <a:defRPr sz="1000">
                <a:solidFill>
                  <a:srgbClr val="777777"/>
                </a:solidFill>
              </a:defRPr>
            </a:lvl9pPr>
          </a:lstStyle>
          <a:p>
            <a:pPr indent="-3657600"/>
            <a:r>
              <a:rPr lang="en-US"/>
              <a:t>mm.dd.yyyy</a:t>
            </a:r>
          </a:p>
        </p:txBody>
      </p:sp>
      <p:sp>
        <p:nvSpPr>
          <p:cNvPr id="5" name="Footer Placeholder 4"/>
          <p:cNvSpPr>
            <a:spLocks noGrp="1"/>
          </p:cNvSpPr>
          <p:nvPr>
            <p:ph type="ftr" sz="quarter" idx="3"/>
          </p:nvPr>
        </p:nvSpPr>
        <p:spPr>
          <a:xfrm>
            <a:off x="5608638" y="6480968"/>
            <a:ext cx="4813300" cy="182880"/>
          </a:xfrm>
          <a:prstGeom prst="rect">
            <a:avLst/>
          </a:prstGeom>
        </p:spPr>
        <p:txBody>
          <a:bodyPr vert="horz" lIns="0" tIns="0" rIns="0" bIns="0" rtlCol="0" anchor="b" anchorCtr="0"/>
          <a:lstStyle>
            <a:lvl1pPr indent="0" algn="r">
              <a:defRPr sz="1000">
                <a:solidFill>
                  <a:srgbClr val="777777"/>
                </a:solidFill>
              </a:defRPr>
            </a:lvl1pPr>
            <a:lvl2pPr marL="0" algn="r">
              <a:defRPr sz="1000" b="0">
                <a:solidFill>
                  <a:srgbClr val="777777"/>
                </a:solidFill>
              </a:defRPr>
            </a:lvl2pPr>
            <a:lvl3pPr marL="0" algn="r">
              <a:defRPr sz="1000">
                <a:solidFill>
                  <a:srgbClr val="777777"/>
                </a:solidFill>
              </a:defRPr>
            </a:lvl3pPr>
            <a:lvl4pPr marL="0" algn="r">
              <a:defRPr sz="1000">
                <a:solidFill>
                  <a:srgbClr val="777777"/>
                </a:solidFill>
              </a:defRPr>
            </a:lvl4pPr>
            <a:lvl5pPr marL="0" algn="r">
              <a:defRPr sz="1000">
                <a:solidFill>
                  <a:srgbClr val="777777"/>
                </a:solidFill>
              </a:defRPr>
            </a:lvl5pPr>
            <a:lvl6pPr marL="0" algn="r">
              <a:defRPr sz="1000">
                <a:solidFill>
                  <a:srgbClr val="777777"/>
                </a:solidFill>
              </a:defRPr>
            </a:lvl6pPr>
            <a:lvl7pPr marL="0" algn="r">
              <a:defRPr sz="1000">
                <a:solidFill>
                  <a:srgbClr val="777777"/>
                </a:solidFill>
              </a:defRPr>
            </a:lvl7pPr>
            <a:lvl8pPr marL="0" algn="r">
              <a:defRPr sz="1000">
                <a:solidFill>
                  <a:srgbClr val="777777"/>
                </a:solidFill>
              </a:defRPr>
            </a:lvl8pPr>
            <a:lvl9pPr marL="0" algn="r">
              <a:defRPr sz="1000">
                <a:solidFill>
                  <a:srgbClr val="777777"/>
                </a:solidFill>
              </a:defRPr>
            </a:lvl9pPr>
          </a:lstStyle>
          <a:p>
            <a:r>
              <a:rPr lang="en-US"/>
              <a:t>Modify with Insert &gt; Header &amp; Footer</a:t>
            </a:r>
          </a:p>
        </p:txBody>
      </p:sp>
      <p:sp>
        <p:nvSpPr>
          <p:cNvPr id="6" name="Slide Number Placeholder 5"/>
          <p:cNvSpPr>
            <a:spLocks noGrp="1"/>
          </p:cNvSpPr>
          <p:nvPr>
            <p:ph type="sldNum" sz="quarter" idx="4"/>
          </p:nvPr>
        </p:nvSpPr>
        <p:spPr>
          <a:xfrm>
            <a:off x="11306175" y="6480968"/>
            <a:ext cx="398463" cy="182880"/>
          </a:xfrm>
          <a:prstGeom prst="rect">
            <a:avLst/>
          </a:prstGeom>
        </p:spPr>
        <p:txBody>
          <a:bodyPr vert="horz" lIns="0" tIns="0" rIns="0" bIns="0" rtlCol="0" anchor="b" anchorCtr="0"/>
          <a:lstStyle>
            <a:lvl1pPr algn="r">
              <a:defRPr sz="1000" b="1">
                <a:solidFill>
                  <a:srgbClr val="777777"/>
                </a:solidFill>
              </a:defRPr>
            </a:lvl1pPr>
            <a:lvl2pPr marL="0" algn="r">
              <a:defRPr sz="1000" b="1">
                <a:solidFill>
                  <a:srgbClr val="777777"/>
                </a:solidFill>
              </a:defRPr>
            </a:lvl2pPr>
            <a:lvl3pPr marL="0" algn="r">
              <a:defRPr sz="1000" b="1">
                <a:solidFill>
                  <a:srgbClr val="777777"/>
                </a:solidFill>
              </a:defRPr>
            </a:lvl3pPr>
            <a:lvl4pPr marL="0" algn="r">
              <a:defRPr sz="1000" b="1">
                <a:solidFill>
                  <a:srgbClr val="777777"/>
                </a:solidFill>
              </a:defRPr>
            </a:lvl4pPr>
            <a:lvl5pPr marL="0" algn="r">
              <a:defRPr sz="1000" b="1">
                <a:solidFill>
                  <a:srgbClr val="777777"/>
                </a:solidFill>
              </a:defRPr>
            </a:lvl5pPr>
            <a:lvl6pPr marL="0" algn="r">
              <a:defRPr sz="1000" b="1">
                <a:solidFill>
                  <a:srgbClr val="777777"/>
                </a:solidFill>
              </a:defRPr>
            </a:lvl6pPr>
            <a:lvl7pPr marL="0" algn="r">
              <a:defRPr sz="1000" b="1">
                <a:solidFill>
                  <a:srgbClr val="777777"/>
                </a:solidFill>
              </a:defRPr>
            </a:lvl7pPr>
            <a:lvl8pPr marL="0" algn="r">
              <a:defRPr sz="1000" b="1">
                <a:solidFill>
                  <a:srgbClr val="777777"/>
                </a:solidFill>
              </a:defRPr>
            </a:lvl8pPr>
            <a:lvl9pPr marL="0" algn="r">
              <a:defRPr sz="1000" b="1">
                <a:solidFill>
                  <a:srgbClr val="777777"/>
                </a:solidFill>
              </a:defRPr>
            </a:lvl9pPr>
          </a:lstStyle>
          <a:p>
            <a:fld id="{63DCA5C9-2E11-4C67-86EB-AE1DE127DC64}" type="slidenum">
              <a:rPr lang="en-US" smtClean="0"/>
              <a:pPr/>
              <a:t>‹#›</a:t>
            </a:fld>
            <a:endParaRPr lang="en-US"/>
          </a:p>
        </p:txBody>
      </p:sp>
    </p:spTree>
    <p:extLst>
      <p:ext uri="{BB962C8B-B14F-4D97-AF65-F5344CB8AC3E}">
        <p14:creationId xmlns:p14="http://schemas.microsoft.com/office/powerpoint/2010/main" val="2970906077"/>
      </p:ext>
    </p:extLst>
  </p:cSld>
  <p:clrMap bg1="lt1" tx1="dk1" bg2="lt2" tx2="dk2" accent1="accent1" accent2="accent2" accent3="accent3" accent4="accent4" accent5="accent5" accent6="accent6" hlink="hlink" folHlink="folHlink"/>
  <p:sldLayoutIdLst>
    <p:sldLayoutId id="2147483715" r:id="rId1"/>
    <p:sldLayoutId id="2147483677" r:id="rId2"/>
    <p:sldLayoutId id="2147483681" r:id="rId3"/>
    <p:sldLayoutId id="2147483678" r:id="rId4"/>
    <p:sldLayoutId id="2147483684" r:id="rId5"/>
    <p:sldLayoutId id="2147483692" r:id="rId6"/>
    <p:sldLayoutId id="2147483718" r:id="rId7"/>
    <p:sldLayoutId id="2147483717" r:id="rId8"/>
  </p:sldLayoutIdLst>
  <p:hf hdr="0"/>
  <p:txStyles>
    <p:titleStyle>
      <a:lvl1pPr algn="l" defTabSz="914400" rtl="0" eaLnBrk="1" latinLnBrk="0" hangingPunct="1">
        <a:lnSpc>
          <a:spcPct val="90000"/>
        </a:lnSpc>
        <a:spcBef>
          <a:spcPct val="0"/>
        </a:spcBef>
        <a:buNone/>
        <a:defRPr sz="2800" b="1" kern="1200">
          <a:solidFill>
            <a:schemeClr val="accent2"/>
          </a:solidFill>
          <a:latin typeface="+mn-lt"/>
          <a:ea typeface="+mj-ea"/>
          <a:cs typeface="+mj-cs"/>
        </a:defRPr>
      </a:lvl1pPr>
    </p:titleStyle>
    <p:bodyStyle>
      <a:lvl1pPr marL="0" indent="0" algn="l" defTabSz="914400" rtl="0" eaLnBrk="1" latinLnBrk="0" hangingPunct="1">
        <a:lnSpc>
          <a:spcPts val="2600"/>
        </a:lnSpc>
        <a:spcBef>
          <a:spcPts val="0"/>
        </a:spcBef>
        <a:spcAft>
          <a:spcPts val="900"/>
        </a:spcAft>
        <a:buFont typeface="Arial" panose="020B0604020202020204" pitchFamily="34" charset="0"/>
        <a:buNone/>
        <a:defRPr sz="2400" kern="1200">
          <a:solidFill>
            <a:srgbClr val="006877"/>
          </a:solidFill>
          <a:latin typeface="+mn-lt"/>
          <a:ea typeface="+mn-ea"/>
          <a:cs typeface="+mn-cs"/>
        </a:defRPr>
      </a:lvl1pPr>
      <a:lvl2pPr marL="0" indent="0" algn="l" defTabSz="914400" rtl="0" eaLnBrk="1" latinLnBrk="0" hangingPunct="1">
        <a:lnSpc>
          <a:spcPct val="100000"/>
        </a:lnSpc>
        <a:spcBef>
          <a:spcPts val="0"/>
        </a:spcBef>
        <a:spcAft>
          <a:spcPts val="900"/>
        </a:spcAft>
        <a:buFont typeface="Arial" panose="020B0604020202020204" pitchFamily="34" charset="0"/>
        <a:buNone/>
        <a:defRPr sz="1800" kern="1200">
          <a:solidFill>
            <a:srgbClr val="777777"/>
          </a:solidFill>
          <a:latin typeface="+mn-lt"/>
          <a:ea typeface="+mn-ea"/>
          <a:cs typeface="+mn-cs"/>
        </a:defRPr>
      </a:lvl2pPr>
      <a:lvl3pPr marL="283464" indent="-283464"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3pPr>
      <a:lvl4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4pPr>
      <a:lvl5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5pPr>
      <a:lvl6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6pPr>
      <a:lvl7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7pPr>
      <a:lvl8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8pPr>
      <a:lvl9pPr marL="457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777777"/>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25" userDrawn="1">
          <p15:clr>
            <a:srgbClr val="F26B43"/>
          </p15:clr>
        </p15:guide>
        <p15:guide id="2" pos="308" userDrawn="1">
          <p15:clr>
            <a:srgbClr val="F26B43"/>
          </p15:clr>
        </p15:guide>
        <p15:guide id="3" pos="925" userDrawn="1">
          <p15:clr>
            <a:srgbClr val="F26B43"/>
          </p15:clr>
        </p15:guide>
        <p15:guide id="4" pos="1112" userDrawn="1">
          <p15:clr>
            <a:srgbClr val="F26B43"/>
          </p15:clr>
        </p15:guide>
        <p15:guide id="5" pos="1729" userDrawn="1">
          <p15:clr>
            <a:srgbClr val="F26B43"/>
          </p15:clr>
        </p15:guide>
        <p15:guide id="6" pos="1917" userDrawn="1">
          <p15:clr>
            <a:srgbClr val="F26B43"/>
          </p15:clr>
        </p15:guide>
        <p15:guide id="7" pos="2535" userDrawn="1">
          <p15:clr>
            <a:srgbClr val="F26B43"/>
          </p15:clr>
        </p15:guide>
        <p15:guide id="8" pos="3343" userDrawn="1">
          <p15:clr>
            <a:srgbClr val="F26B43"/>
          </p15:clr>
        </p15:guide>
        <p15:guide id="9" pos="3533" userDrawn="1">
          <p15:clr>
            <a:srgbClr val="F26B43"/>
          </p15:clr>
        </p15:guide>
        <p15:guide id="10" pos="4151" userDrawn="1">
          <p15:clr>
            <a:srgbClr val="F26B43"/>
          </p15:clr>
        </p15:guide>
        <p15:guide id="11" pos="7373" userDrawn="1">
          <p15:clr>
            <a:srgbClr val="F26B43"/>
          </p15:clr>
        </p15:guide>
        <p15:guide id="12" pos="4341" userDrawn="1">
          <p15:clr>
            <a:srgbClr val="F26B43"/>
          </p15:clr>
        </p15:guide>
        <p15:guide id="13" pos="4955" userDrawn="1">
          <p15:clr>
            <a:srgbClr val="F26B43"/>
          </p15:clr>
        </p15:guide>
        <p15:guide id="14" pos="5145" userDrawn="1">
          <p15:clr>
            <a:srgbClr val="F26B43"/>
          </p15:clr>
        </p15:guide>
        <p15:guide id="15" pos="5763" userDrawn="1">
          <p15:clr>
            <a:srgbClr val="F26B43"/>
          </p15:clr>
        </p15:guide>
        <p15:guide id="16" pos="6761" userDrawn="1">
          <p15:clr>
            <a:srgbClr val="F26B43"/>
          </p15:clr>
        </p15:guide>
        <p15:guide id="17" pos="6565" userDrawn="1">
          <p15:clr>
            <a:srgbClr val="F26B43"/>
          </p15:clr>
        </p15:guide>
        <p15:guide id="18" pos="5953" userDrawn="1">
          <p15:clr>
            <a:srgbClr val="F26B43"/>
          </p15:clr>
        </p15:guide>
        <p15:guide id="19" orient="horz" pos="4176" userDrawn="1">
          <p15:clr>
            <a:srgbClr val="F26B43"/>
          </p15:clr>
        </p15:guide>
        <p15:guide id="20" orient="horz" pos="38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5ACF-42FB-4376-8044-31C04DDFC6B3}"/>
              </a:ext>
            </a:extLst>
          </p:cNvPr>
          <p:cNvSpPr>
            <a:spLocks noGrp="1"/>
          </p:cNvSpPr>
          <p:nvPr>
            <p:ph type="title"/>
          </p:nvPr>
        </p:nvSpPr>
        <p:spPr/>
        <p:txBody>
          <a:bodyPr/>
          <a:lstStyle/>
          <a:p>
            <a:r>
              <a:rPr lang="en-US" dirty="0"/>
              <a:t>Disclosure of Financial Relationships</a:t>
            </a:r>
            <a:br>
              <a:rPr lang="en-US" dirty="0"/>
            </a:br>
            <a:endParaRPr lang="en-US" dirty="0"/>
          </a:p>
        </p:txBody>
      </p:sp>
      <p:sp>
        <p:nvSpPr>
          <p:cNvPr id="3" name="Date Placeholder 2">
            <a:extLst>
              <a:ext uri="{FF2B5EF4-FFF2-40B4-BE49-F238E27FC236}">
                <a16:creationId xmlns:a16="http://schemas.microsoft.com/office/drawing/2014/main" id="{1929A7FC-0D48-4159-83B4-085051549C41}"/>
              </a:ext>
            </a:extLst>
          </p:cNvPr>
          <p:cNvSpPr>
            <a:spLocks noGrp="1"/>
          </p:cNvSpPr>
          <p:nvPr>
            <p:ph type="dt" sz="half" idx="15"/>
          </p:nvPr>
        </p:nvSpPr>
        <p:spPr/>
        <p:txBody>
          <a:bodyPr/>
          <a:lstStyle/>
          <a:p>
            <a:r>
              <a:rPr lang="en-US" dirty="0"/>
              <a:t>01.19.2022</a:t>
            </a:r>
          </a:p>
        </p:txBody>
      </p:sp>
      <p:sp>
        <p:nvSpPr>
          <p:cNvPr id="8" name="Slide Number Placeholder 7">
            <a:extLst>
              <a:ext uri="{FF2B5EF4-FFF2-40B4-BE49-F238E27FC236}">
                <a16:creationId xmlns:a16="http://schemas.microsoft.com/office/drawing/2014/main" id="{8077E564-7B84-4F85-A488-A5209D1B0344}"/>
              </a:ext>
            </a:extLst>
          </p:cNvPr>
          <p:cNvSpPr>
            <a:spLocks noGrp="1"/>
          </p:cNvSpPr>
          <p:nvPr>
            <p:ph type="sldNum" sz="quarter" idx="17"/>
          </p:nvPr>
        </p:nvSpPr>
        <p:spPr/>
        <p:txBody>
          <a:bodyPr/>
          <a:lstStyle/>
          <a:p>
            <a:pPr lvl="8"/>
            <a:fld id="{63DCA5C9-2E11-4C67-86EB-AE1DE127DC64}" type="slidenum">
              <a:rPr lang="en-US" smtClean="0"/>
              <a:pPr lvl="8"/>
              <a:t>1</a:t>
            </a:fld>
            <a:endParaRPr lang="en-US"/>
          </a:p>
        </p:txBody>
      </p:sp>
      <p:sp>
        <p:nvSpPr>
          <p:cNvPr id="13" name="TextBox 12">
            <a:extLst>
              <a:ext uri="{FF2B5EF4-FFF2-40B4-BE49-F238E27FC236}">
                <a16:creationId xmlns:a16="http://schemas.microsoft.com/office/drawing/2014/main" id="{268EB056-28FA-4FCE-9A07-3ED9AA7D6BE5}"/>
              </a:ext>
            </a:extLst>
          </p:cNvPr>
          <p:cNvSpPr txBox="1"/>
          <p:nvPr/>
        </p:nvSpPr>
        <p:spPr>
          <a:xfrm>
            <a:off x="487362" y="3263027"/>
            <a:ext cx="4813237" cy="3046988"/>
          </a:xfrm>
          <a:prstGeom prst="rect">
            <a:avLst/>
          </a:prstGeom>
          <a:noFill/>
        </p:spPr>
        <p:txBody>
          <a:bodyPr wrap="square" rtlCol="0">
            <a:spAutoFit/>
          </a:bodyPr>
          <a:lstStyle/>
          <a:p>
            <a:r>
              <a:rPr lang="en-US" sz="1600" dirty="0"/>
              <a:t>Examples:</a:t>
            </a:r>
          </a:p>
          <a:p>
            <a:endParaRPr lang="en-US" sz="1600" dirty="0"/>
          </a:p>
          <a:p>
            <a:r>
              <a:rPr lang="en-US" sz="1600" i="1" dirty="0"/>
              <a:t>Dr. XYZ, faculty for this educational event, has no relevant financial relationship(s) with ineligible companies to disclose.</a:t>
            </a:r>
          </a:p>
          <a:p>
            <a:endParaRPr lang="en-US" sz="1600" i="1" dirty="0"/>
          </a:p>
          <a:p>
            <a:r>
              <a:rPr lang="en-US" sz="1600" i="1" dirty="0"/>
              <a:t>None of the planners for this educational activity have relevant financial relationship(s) to disclose with ineligible companies whose primary business is marketing, selling, re-selling, or distributing healthcare products used by or on patients.</a:t>
            </a:r>
          </a:p>
          <a:p>
            <a:endParaRPr lang="en-US" sz="1600" i="1" dirty="0"/>
          </a:p>
        </p:txBody>
      </p:sp>
      <p:sp>
        <p:nvSpPr>
          <p:cNvPr id="14" name="TextBox 13">
            <a:extLst>
              <a:ext uri="{FF2B5EF4-FFF2-40B4-BE49-F238E27FC236}">
                <a16:creationId xmlns:a16="http://schemas.microsoft.com/office/drawing/2014/main" id="{8EC3854A-E06F-4BAE-A313-F6993B9CAC64}"/>
              </a:ext>
            </a:extLst>
          </p:cNvPr>
          <p:cNvSpPr txBox="1"/>
          <p:nvPr/>
        </p:nvSpPr>
        <p:spPr>
          <a:xfrm>
            <a:off x="6891401" y="1641475"/>
            <a:ext cx="4813237" cy="1877437"/>
          </a:xfrm>
          <a:prstGeom prst="rect">
            <a:avLst/>
          </a:prstGeom>
          <a:solidFill>
            <a:schemeClr val="accent2"/>
          </a:solidFill>
        </p:spPr>
        <p:txBody>
          <a:bodyPr wrap="square" rtlCol="0">
            <a:spAutoFit/>
          </a:bodyPr>
          <a:lstStyle/>
          <a:p>
            <a:r>
              <a:rPr lang="en-US" b="1" dirty="0">
                <a:solidFill>
                  <a:schemeClr val="bg1"/>
                </a:solidFill>
              </a:rPr>
              <a:t>If there </a:t>
            </a:r>
            <a:r>
              <a:rPr lang="en-US" b="1" dirty="0"/>
              <a:t>ARE</a:t>
            </a:r>
            <a:r>
              <a:rPr lang="en-US" b="1" dirty="0">
                <a:solidFill>
                  <a:schemeClr val="bg1"/>
                </a:solidFill>
              </a:rPr>
              <a:t> relevant financial relationships:</a:t>
            </a:r>
          </a:p>
          <a:p>
            <a:endParaRPr lang="en-US" b="1" dirty="0">
              <a:solidFill>
                <a:schemeClr val="bg1"/>
              </a:solidFill>
            </a:endParaRPr>
          </a:p>
          <a:p>
            <a:r>
              <a:rPr lang="en-US" sz="1600" i="1" dirty="0">
                <a:solidFill>
                  <a:schemeClr val="bg1"/>
                </a:solidFill>
              </a:rPr>
              <a:t>Disclose name(s) of the individuals, name of the ineligible company(ies) with which they have a relevant financial relationship(s), the nature of the relationship(s), and a statement that all relevant financial relationship(s) have been mitigated.</a:t>
            </a:r>
          </a:p>
        </p:txBody>
      </p:sp>
      <p:sp>
        <p:nvSpPr>
          <p:cNvPr id="15" name="TextBox 14">
            <a:extLst>
              <a:ext uri="{FF2B5EF4-FFF2-40B4-BE49-F238E27FC236}">
                <a16:creationId xmlns:a16="http://schemas.microsoft.com/office/drawing/2014/main" id="{6CA9E377-F685-46F1-ACCE-66222CCBE839}"/>
              </a:ext>
            </a:extLst>
          </p:cNvPr>
          <p:cNvSpPr txBox="1"/>
          <p:nvPr/>
        </p:nvSpPr>
        <p:spPr>
          <a:xfrm>
            <a:off x="6891401" y="3555127"/>
            <a:ext cx="4813237" cy="2554545"/>
          </a:xfrm>
          <a:prstGeom prst="rect">
            <a:avLst/>
          </a:prstGeom>
          <a:noFill/>
        </p:spPr>
        <p:txBody>
          <a:bodyPr wrap="square" rtlCol="0">
            <a:spAutoFit/>
          </a:bodyPr>
          <a:lstStyle/>
          <a:p>
            <a:r>
              <a:rPr lang="en-US" sz="1600" dirty="0"/>
              <a:t>Examples:</a:t>
            </a:r>
          </a:p>
          <a:p>
            <a:endParaRPr lang="en-US" sz="1600" dirty="0"/>
          </a:p>
          <a:p>
            <a:r>
              <a:rPr lang="en-US" sz="1600" i="1" dirty="0"/>
              <a:t>Dr. XYZ, faculty for this educational event, is on the speakers’ bureau for ABC Device Company.</a:t>
            </a:r>
          </a:p>
          <a:p>
            <a:endParaRPr lang="en-US" sz="1600" i="1" dirty="0"/>
          </a:p>
          <a:p>
            <a:r>
              <a:rPr lang="en-US" sz="1600" i="1" dirty="0"/>
              <a:t>Dr. XYZ, planner for this educational event, has received a research grant from ABC Pharmaceuticals.</a:t>
            </a:r>
          </a:p>
          <a:p>
            <a:endParaRPr lang="en-US" sz="1600" i="1" dirty="0"/>
          </a:p>
          <a:p>
            <a:r>
              <a:rPr lang="en-US" sz="1600" dirty="0"/>
              <a:t>All the relevant financial relationships listed for these individuals have been mitigated.</a:t>
            </a:r>
          </a:p>
        </p:txBody>
      </p:sp>
      <p:sp>
        <p:nvSpPr>
          <p:cNvPr id="18" name="TextBox 17">
            <a:extLst>
              <a:ext uri="{FF2B5EF4-FFF2-40B4-BE49-F238E27FC236}">
                <a16:creationId xmlns:a16="http://schemas.microsoft.com/office/drawing/2014/main" id="{A8397569-D3AE-4F9C-900B-42C5DB6E7CB2}"/>
              </a:ext>
            </a:extLst>
          </p:cNvPr>
          <p:cNvSpPr txBox="1"/>
          <p:nvPr/>
        </p:nvSpPr>
        <p:spPr>
          <a:xfrm>
            <a:off x="493776" y="1677690"/>
            <a:ext cx="4813237" cy="1569660"/>
          </a:xfrm>
          <a:prstGeom prst="rect">
            <a:avLst/>
          </a:prstGeom>
          <a:solidFill>
            <a:schemeClr val="accent2"/>
          </a:solidFill>
        </p:spPr>
        <p:txBody>
          <a:bodyPr wrap="square" rtlCol="0">
            <a:spAutoFit/>
          </a:bodyPr>
          <a:lstStyle/>
          <a:p>
            <a:r>
              <a:rPr lang="en-US" sz="1600" b="1" dirty="0">
                <a:solidFill>
                  <a:schemeClr val="bg1"/>
                </a:solidFill>
              </a:rPr>
              <a:t>If there are </a:t>
            </a:r>
            <a:r>
              <a:rPr lang="en-US" sz="1600" b="1" dirty="0"/>
              <a:t>NO </a:t>
            </a:r>
            <a:r>
              <a:rPr lang="en-US" sz="1600" b="1" dirty="0">
                <a:solidFill>
                  <a:schemeClr val="bg1"/>
                </a:solidFill>
              </a:rPr>
              <a:t>relevant financial relationships:</a:t>
            </a:r>
          </a:p>
          <a:p>
            <a:endParaRPr lang="en-US" sz="1600" b="1" dirty="0">
              <a:solidFill>
                <a:schemeClr val="bg1"/>
              </a:solidFill>
            </a:endParaRPr>
          </a:p>
          <a:p>
            <a:r>
              <a:rPr lang="en-US" sz="1600" i="1" dirty="0">
                <a:solidFill>
                  <a:schemeClr val="bg1"/>
                </a:solidFill>
              </a:rPr>
              <a:t>Inform the learners that planners, faculty, speaker, and others in control of content (either individually or as a group) have no financial relationships with ineligible companies.</a:t>
            </a:r>
          </a:p>
        </p:txBody>
      </p:sp>
    </p:spTree>
    <p:extLst>
      <p:ext uri="{BB962C8B-B14F-4D97-AF65-F5344CB8AC3E}">
        <p14:creationId xmlns:p14="http://schemas.microsoft.com/office/powerpoint/2010/main" val="642597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A1730-64C7-4173-B7FC-B7DB7EDDE9A9}"/>
              </a:ext>
            </a:extLst>
          </p:cNvPr>
          <p:cNvSpPr>
            <a:spLocks noGrp="1"/>
          </p:cNvSpPr>
          <p:nvPr>
            <p:ph type="title"/>
          </p:nvPr>
        </p:nvSpPr>
        <p:spPr/>
        <p:txBody>
          <a:bodyPr/>
          <a:lstStyle/>
          <a:p>
            <a:r>
              <a:rPr lang="en-US" dirty="0"/>
              <a:t>Accreditation Statement</a:t>
            </a:r>
            <a:br>
              <a:rPr lang="en-US" dirty="0"/>
            </a:br>
            <a:endParaRPr lang="en-US" dirty="0"/>
          </a:p>
        </p:txBody>
      </p:sp>
      <p:sp>
        <p:nvSpPr>
          <p:cNvPr id="3" name="Date Placeholder 2">
            <a:extLst>
              <a:ext uri="{FF2B5EF4-FFF2-40B4-BE49-F238E27FC236}">
                <a16:creationId xmlns:a16="http://schemas.microsoft.com/office/drawing/2014/main" id="{3025C0A8-44F3-42F4-9D21-A14B864E47D7}"/>
              </a:ext>
            </a:extLst>
          </p:cNvPr>
          <p:cNvSpPr>
            <a:spLocks noGrp="1"/>
          </p:cNvSpPr>
          <p:nvPr>
            <p:ph type="dt" sz="half" idx="15"/>
          </p:nvPr>
        </p:nvSpPr>
        <p:spPr/>
        <p:txBody>
          <a:bodyPr/>
          <a:lstStyle/>
          <a:p>
            <a:r>
              <a:rPr lang="en-US" dirty="0"/>
              <a:t>01.19.2022</a:t>
            </a:r>
          </a:p>
        </p:txBody>
      </p:sp>
      <p:sp>
        <p:nvSpPr>
          <p:cNvPr id="8" name="Slide Number Placeholder 7">
            <a:extLst>
              <a:ext uri="{FF2B5EF4-FFF2-40B4-BE49-F238E27FC236}">
                <a16:creationId xmlns:a16="http://schemas.microsoft.com/office/drawing/2014/main" id="{41234AA6-0685-4675-BD81-E3B349176F10}"/>
              </a:ext>
            </a:extLst>
          </p:cNvPr>
          <p:cNvSpPr>
            <a:spLocks noGrp="1"/>
          </p:cNvSpPr>
          <p:nvPr>
            <p:ph type="sldNum" sz="quarter" idx="17"/>
          </p:nvPr>
        </p:nvSpPr>
        <p:spPr/>
        <p:txBody>
          <a:bodyPr/>
          <a:lstStyle/>
          <a:p>
            <a:pPr lvl="8"/>
            <a:fld id="{63DCA5C9-2E11-4C67-86EB-AE1DE127DC64}" type="slidenum">
              <a:rPr lang="en-US" smtClean="0"/>
              <a:pPr lvl="8"/>
              <a:t>2</a:t>
            </a:fld>
            <a:endParaRPr lang="en-US"/>
          </a:p>
        </p:txBody>
      </p:sp>
      <p:sp>
        <p:nvSpPr>
          <p:cNvPr id="9" name="Content Placeholder 8">
            <a:extLst>
              <a:ext uri="{FF2B5EF4-FFF2-40B4-BE49-F238E27FC236}">
                <a16:creationId xmlns:a16="http://schemas.microsoft.com/office/drawing/2014/main" id="{C8CC3158-C5DF-4874-824A-B5DEFEA5E966}"/>
              </a:ext>
            </a:extLst>
          </p:cNvPr>
          <p:cNvSpPr>
            <a:spLocks noGrp="1"/>
          </p:cNvSpPr>
          <p:nvPr>
            <p:ph sz="quarter" idx="14"/>
          </p:nvPr>
        </p:nvSpPr>
        <p:spPr>
          <a:xfrm>
            <a:off x="493776" y="1590675"/>
            <a:ext cx="10989387" cy="4289130"/>
          </a:xfrm>
        </p:spPr>
        <p:txBody>
          <a:bodyPr/>
          <a:lstStyle/>
          <a:p>
            <a:pPr marL="0" marR="0">
              <a:spcBef>
                <a:spcPts val="0"/>
              </a:spcBef>
              <a:spcAft>
                <a:spcPts val="0"/>
              </a:spcAft>
            </a:pPr>
            <a:r>
              <a:rPr lang="en-US" sz="1800" b="1" dirty="0">
                <a:effectLst/>
                <a:latin typeface="Times New Roman" panose="02020603050405020304" pitchFamily="18" charset="0"/>
                <a:ea typeface="Times New Roman" panose="02020603050405020304" pitchFamily="18" charset="0"/>
              </a:rPr>
              <a:t> </a:t>
            </a:r>
            <a:r>
              <a:rPr lang="en-US" sz="1800" b="1" i="1" u="sng" dirty="0">
                <a:solidFill>
                  <a:srgbClr val="FF0000"/>
                </a:solidFill>
                <a:latin typeface="Times New Roman" panose="02020603050405020304" pitchFamily="18" charset="0"/>
              </a:rPr>
              <a:t>Speakers: If transferring the accreditation statement to another </a:t>
            </a:r>
            <a:r>
              <a:rPr lang="en-US" sz="1800" b="1" i="1" u="sng" dirty="0" err="1">
                <a:solidFill>
                  <a:srgbClr val="FF0000"/>
                </a:solidFill>
                <a:latin typeface="Times New Roman" panose="02020603050405020304" pitchFamily="18" charset="0"/>
              </a:rPr>
              <a:t>slideset</a:t>
            </a:r>
            <a:r>
              <a:rPr lang="en-US" sz="1800" b="1" i="1" u="sng" dirty="0">
                <a:solidFill>
                  <a:srgbClr val="FF0000"/>
                </a:solidFill>
                <a:latin typeface="Times New Roman" panose="02020603050405020304" pitchFamily="18" charset="0"/>
              </a:rPr>
              <a:t>, be sure the statement below is </a:t>
            </a:r>
            <a:r>
              <a:rPr lang="en-US" sz="1800" b="1" i="1" u="sng" dirty="0">
                <a:solidFill>
                  <a:srgbClr val="FF0000"/>
                </a:solidFill>
                <a:effectLst/>
                <a:latin typeface="Times New Roman" panose="02020603050405020304" pitchFamily="18" charset="0"/>
                <a:ea typeface="Times New Roman" panose="02020603050405020304" pitchFamily="18" charset="0"/>
              </a:rPr>
              <a:t>typed and worded exactly as below (1st paragraph MUST be in italics- per AMA) with the trademark symbol. The number of credits for the program will also need to be entered inside the parentheses. (This message in red should be removed from official slide.)</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i="1" dirty="0">
                <a:solidFill>
                  <a:srgbClr val="FF66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457200" marR="0">
              <a:spcBef>
                <a:spcPts val="500"/>
              </a:spcBef>
              <a:spcAft>
                <a:spcPts val="500"/>
              </a:spcAft>
            </a:pPr>
            <a:r>
              <a:rPr lang="en-US" sz="1800" b="0" i="1" dirty="0">
                <a:solidFill>
                  <a:srgbClr val="000000"/>
                </a:solidFill>
                <a:effectLst/>
                <a:latin typeface="Times New Roman" panose="02020603050405020304" pitchFamily="18" charset="0"/>
                <a:ea typeface="Times New Roman" panose="02020603050405020304" pitchFamily="18" charset="0"/>
              </a:rPr>
              <a:t>Northern Light Eastern Maine Medical Center designates this educational activity for a maximum of ( 0.0 ) AMA PRA Category 1 Credits</a:t>
            </a:r>
            <a:r>
              <a:rPr lang="en-US" sz="1800" b="0" i="1" baseline="30000" dirty="0">
                <a:solidFill>
                  <a:srgbClr val="000000"/>
                </a:solidFill>
                <a:effectLst/>
                <a:latin typeface="Times New Roman" panose="02020603050405020304" pitchFamily="18" charset="0"/>
                <a:ea typeface="Times New Roman" panose="02020603050405020304" pitchFamily="18" charset="0"/>
              </a:rPr>
              <a:t> TM</a:t>
            </a:r>
            <a:r>
              <a:rPr lang="en-US" sz="1800" b="0" i="1" dirty="0">
                <a:solidFill>
                  <a:srgbClr val="000000"/>
                </a:solidFill>
                <a:effectLst/>
                <a:latin typeface="Times New Roman" panose="02020603050405020304" pitchFamily="18" charset="0"/>
                <a:ea typeface="Times New Roman" panose="02020603050405020304" pitchFamily="18" charset="0"/>
              </a:rPr>
              <a:t>. Physicians should only claim credit commensurate with the extent of their participation in the activity</a:t>
            </a:r>
            <a:r>
              <a:rPr lang="en-US" sz="1800" b="0" dirty="0">
                <a:solidFill>
                  <a:srgbClr val="000000"/>
                </a:solidFill>
                <a:effectLst/>
                <a:latin typeface="Times New Roman" panose="02020603050405020304" pitchFamily="18" charset="0"/>
                <a:ea typeface="Times New Roman" panose="02020603050405020304" pitchFamily="18" charset="0"/>
              </a:rPr>
              <a:t>.</a:t>
            </a:r>
            <a:endParaRPr lang="en-US" sz="1800" b="1" dirty="0">
              <a:solidFill>
                <a:srgbClr val="000000"/>
              </a:solidFill>
              <a:effectLst/>
              <a:latin typeface="Arial" panose="020B0604020202020204" pitchFamily="34" charset="0"/>
              <a:ea typeface="Times New Roman" panose="02020603050405020304" pitchFamily="18" charset="0"/>
            </a:endParaRPr>
          </a:p>
          <a:p>
            <a:pPr marL="457200" marR="0">
              <a:spcBef>
                <a:spcPts val="500"/>
              </a:spcBef>
              <a:spcAft>
                <a:spcPts val="500"/>
              </a:spcAft>
            </a:pPr>
            <a:r>
              <a:rPr lang="en-US" sz="1800" b="0" dirty="0">
                <a:solidFill>
                  <a:srgbClr val="000000"/>
                </a:solidFill>
                <a:effectLst/>
                <a:latin typeface="Times New Roman" panose="02020603050405020304" pitchFamily="18" charset="0"/>
                <a:ea typeface="Times New Roman" panose="02020603050405020304" pitchFamily="18" charset="0"/>
              </a:rPr>
              <a:t>Northern Light Eastern Maine Medical Center is accredited by the Maine Medical Association Committee on Continuing Medical Education and Accreditation to provide continuing medical education to physicians. </a:t>
            </a:r>
            <a:endParaRPr lang="en-US" sz="1800" b="1" dirty="0">
              <a:solidFill>
                <a:srgbClr val="000000"/>
              </a:solidFill>
              <a:effectLst/>
              <a:latin typeface="Arial" panose="020B0604020202020204" pitchFamily="34" charset="0"/>
              <a:ea typeface="Times New Roman" panose="02020603050405020304" pitchFamily="18" charset="0"/>
            </a:endParaRPr>
          </a:p>
          <a:p>
            <a:pPr marL="0" marR="0">
              <a:lnSpc>
                <a:spcPct val="200000"/>
              </a:lnSpc>
              <a:spcBef>
                <a:spcPts val="0"/>
              </a:spcBef>
              <a:spcAft>
                <a:spcPts val="0"/>
              </a:spcAft>
            </a:pPr>
            <a:r>
              <a:rPr lang="en-US" sz="1800" i="1" dirty="0">
                <a:effectLst/>
                <a:latin typeface="Book Antiqua" panose="02040602050305030304" pitchFamily="18" charset="0"/>
                <a:ea typeface="Times New Roman" panose="02020603050405020304" pitchFamily="18"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891885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A1730-64C7-4173-B7FC-B7DB7EDDE9A9}"/>
              </a:ext>
            </a:extLst>
          </p:cNvPr>
          <p:cNvSpPr>
            <a:spLocks noGrp="1"/>
          </p:cNvSpPr>
          <p:nvPr>
            <p:ph type="title"/>
          </p:nvPr>
        </p:nvSpPr>
        <p:spPr/>
        <p:txBody>
          <a:bodyPr/>
          <a:lstStyle/>
          <a:p>
            <a:r>
              <a:rPr lang="en-US" dirty="0"/>
              <a:t>Objectives</a:t>
            </a:r>
          </a:p>
        </p:txBody>
      </p:sp>
      <p:sp>
        <p:nvSpPr>
          <p:cNvPr id="3" name="Date Placeholder 2">
            <a:extLst>
              <a:ext uri="{FF2B5EF4-FFF2-40B4-BE49-F238E27FC236}">
                <a16:creationId xmlns:a16="http://schemas.microsoft.com/office/drawing/2014/main" id="{3025C0A8-44F3-42F4-9D21-A14B864E47D7}"/>
              </a:ext>
            </a:extLst>
          </p:cNvPr>
          <p:cNvSpPr>
            <a:spLocks noGrp="1"/>
          </p:cNvSpPr>
          <p:nvPr>
            <p:ph type="dt" sz="half" idx="15"/>
          </p:nvPr>
        </p:nvSpPr>
        <p:spPr/>
        <p:txBody>
          <a:bodyPr/>
          <a:lstStyle/>
          <a:p>
            <a:r>
              <a:rPr lang="en-US" dirty="0"/>
              <a:t>01.19.2022</a:t>
            </a:r>
          </a:p>
        </p:txBody>
      </p:sp>
      <p:sp>
        <p:nvSpPr>
          <p:cNvPr id="8" name="Slide Number Placeholder 7">
            <a:extLst>
              <a:ext uri="{FF2B5EF4-FFF2-40B4-BE49-F238E27FC236}">
                <a16:creationId xmlns:a16="http://schemas.microsoft.com/office/drawing/2014/main" id="{41234AA6-0685-4675-BD81-E3B349176F10}"/>
              </a:ext>
            </a:extLst>
          </p:cNvPr>
          <p:cNvSpPr>
            <a:spLocks noGrp="1"/>
          </p:cNvSpPr>
          <p:nvPr>
            <p:ph type="sldNum" sz="quarter" idx="17"/>
          </p:nvPr>
        </p:nvSpPr>
        <p:spPr/>
        <p:txBody>
          <a:bodyPr/>
          <a:lstStyle/>
          <a:p>
            <a:pPr lvl="8"/>
            <a:fld id="{63DCA5C9-2E11-4C67-86EB-AE1DE127DC64}" type="slidenum">
              <a:rPr lang="en-US" smtClean="0"/>
              <a:pPr lvl="8"/>
              <a:t>3</a:t>
            </a:fld>
            <a:endParaRPr lang="en-US"/>
          </a:p>
        </p:txBody>
      </p:sp>
      <p:sp>
        <p:nvSpPr>
          <p:cNvPr id="9" name="Content Placeholder 8">
            <a:extLst>
              <a:ext uri="{FF2B5EF4-FFF2-40B4-BE49-F238E27FC236}">
                <a16:creationId xmlns:a16="http://schemas.microsoft.com/office/drawing/2014/main" id="{C8CC3158-C5DF-4874-824A-B5DEFEA5E966}"/>
              </a:ext>
            </a:extLst>
          </p:cNvPr>
          <p:cNvSpPr>
            <a:spLocks noGrp="1"/>
          </p:cNvSpPr>
          <p:nvPr>
            <p:ph sz="quarter" idx="14"/>
          </p:nvPr>
        </p:nvSpPr>
        <p:spPr>
          <a:xfrm>
            <a:off x="493776" y="1590674"/>
            <a:ext cx="11210862" cy="4693167"/>
          </a:xfrm>
        </p:spPr>
        <p:txBody>
          <a:bodyPr/>
          <a:lstStyle/>
          <a:p>
            <a:pPr marL="0" marR="0" algn="ctr">
              <a:spcBef>
                <a:spcPts val="0"/>
              </a:spcBef>
              <a:spcAft>
                <a:spcPts val="0"/>
              </a:spcAft>
            </a:pPr>
            <a:r>
              <a:rPr lang="en-US" b="1" dirty="0">
                <a:effectLst/>
                <a:latin typeface="Times New Roman" panose="02020603050405020304" pitchFamily="18" charset="0"/>
                <a:ea typeface="Times New Roman" panose="02020603050405020304" pitchFamily="18" charset="0"/>
              </a:rPr>
              <a:t> At the end of this presentation, learners should be able to:</a:t>
            </a:r>
          </a:p>
          <a:p>
            <a:pPr marL="0" marR="0">
              <a:spcBef>
                <a:spcPts val="0"/>
              </a:spcBef>
              <a:spcAft>
                <a:spcPts val="0"/>
              </a:spcAft>
            </a:pPr>
            <a:endParaRPr lang="en-US" b="1" dirty="0">
              <a:latin typeface="Times New Roman" panose="02020603050405020304" pitchFamily="18" charset="0"/>
            </a:endParaRPr>
          </a:p>
          <a:p>
            <a:pPr marL="0" marR="0">
              <a:spcBef>
                <a:spcPts val="0"/>
              </a:spcBef>
              <a:spcAft>
                <a:spcPts val="0"/>
              </a:spcAft>
            </a:pPr>
            <a:r>
              <a:rPr lang="en-US" b="1" dirty="0">
                <a:latin typeface="Times New Roman" panose="02020603050405020304" pitchFamily="18" charset="0"/>
              </a:rPr>
              <a:t>1.</a:t>
            </a:r>
          </a:p>
          <a:p>
            <a:pPr marL="0" marR="0">
              <a:spcBef>
                <a:spcPts val="0"/>
              </a:spcBef>
              <a:spcAft>
                <a:spcPts val="0"/>
              </a:spcAft>
            </a:pPr>
            <a:r>
              <a:rPr lang="en-US" b="1" dirty="0">
                <a:latin typeface="Times New Roman" panose="02020603050405020304" pitchFamily="18" charset="0"/>
              </a:rPr>
              <a:t> </a:t>
            </a:r>
          </a:p>
          <a:p>
            <a:pPr marL="0" marR="0">
              <a:spcBef>
                <a:spcPts val="0"/>
              </a:spcBef>
              <a:spcAft>
                <a:spcPts val="0"/>
              </a:spcAft>
            </a:pPr>
            <a:r>
              <a:rPr lang="en-US" b="1" dirty="0">
                <a:latin typeface="Times New Roman" panose="02020603050405020304" pitchFamily="18" charset="0"/>
              </a:rPr>
              <a:t>2. </a:t>
            </a:r>
          </a:p>
          <a:p>
            <a:pPr marL="0" marR="0">
              <a:spcBef>
                <a:spcPts val="0"/>
              </a:spcBef>
              <a:spcAft>
                <a:spcPts val="0"/>
              </a:spcAft>
            </a:pPr>
            <a:endParaRPr lang="en-US" b="1" dirty="0">
              <a:latin typeface="Times New Roman" panose="02020603050405020304" pitchFamily="18" charset="0"/>
            </a:endParaRPr>
          </a:p>
          <a:p>
            <a:pPr marL="0" marR="0">
              <a:spcBef>
                <a:spcPts val="0"/>
              </a:spcBef>
              <a:spcAft>
                <a:spcPts val="0"/>
              </a:spcAft>
            </a:pPr>
            <a:r>
              <a:rPr lang="en-US" b="1" dirty="0">
                <a:latin typeface="Times New Roman" panose="02020603050405020304" pitchFamily="18" charset="0"/>
              </a:rPr>
              <a:t>3. </a:t>
            </a:r>
          </a:p>
          <a:p>
            <a:pPr marL="0" marR="0">
              <a:spcBef>
                <a:spcPts val="0"/>
              </a:spcBef>
              <a:spcAft>
                <a:spcPts val="0"/>
              </a:spcAft>
            </a:pPr>
            <a:endParaRPr lang="en-US" b="1" dirty="0">
              <a:latin typeface="Times New Roman" panose="02020603050405020304" pitchFamily="18" charset="0"/>
            </a:endParaRPr>
          </a:p>
          <a:p>
            <a:pPr marL="0" marR="0">
              <a:spcBef>
                <a:spcPts val="0"/>
              </a:spcBef>
              <a:spcAft>
                <a:spcPts val="0"/>
              </a:spcAft>
            </a:pPr>
            <a:r>
              <a:rPr lang="en-US" b="1" dirty="0">
                <a:latin typeface="Times New Roman" panose="02020603050405020304" pitchFamily="18" charset="0"/>
              </a:rPr>
              <a:t>4. </a:t>
            </a:r>
          </a:p>
          <a:p>
            <a:pPr marL="0" marR="0">
              <a:spcBef>
                <a:spcPts val="0"/>
              </a:spcBef>
              <a:spcAft>
                <a:spcPts val="0"/>
              </a:spcAft>
            </a:pPr>
            <a:endParaRPr lang="en-US" b="1" dirty="0">
              <a:latin typeface="Times New Roman" panose="02020603050405020304" pitchFamily="18" charset="0"/>
            </a:endParaRPr>
          </a:p>
          <a:p>
            <a:pPr marL="0" marR="0">
              <a:spcBef>
                <a:spcPts val="0"/>
              </a:spcBef>
              <a:spcAft>
                <a:spcPts val="0"/>
              </a:spcAft>
            </a:pPr>
            <a:r>
              <a:rPr lang="en-US" b="1" dirty="0">
                <a:latin typeface="Times New Roman" panose="02020603050405020304" pitchFamily="18" charset="0"/>
              </a:rPr>
              <a:t>5.  </a:t>
            </a:r>
          </a:p>
        </p:txBody>
      </p:sp>
    </p:spTree>
    <p:extLst>
      <p:ext uri="{BB962C8B-B14F-4D97-AF65-F5344CB8AC3E}">
        <p14:creationId xmlns:p14="http://schemas.microsoft.com/office/powerpoint/2010/main" val="2955390992"/>
      </p:ext>
    </p:extLst>
  </p:cSld>
  <p:clrMapOvr>
    <a:masterClrMapping/>
  </p:clrMapOvr>
</p:sld>
</file>

<file path=ppt/theme/theme1.xml><?xml version="1.0" encoding="utf-8"?>
<a:theme xmlns:a="http://schemas.openxmlformats.org/drawingml/2006/main" name="Office Theme">
  <a:themeElements>
    <a:clrScheme name="nlh_colors_ppt">
      <a:dk1>
        <a:sysClr val="windowText" lastClr="000000"/>
      </a:dk1>
      <a:lt1>
        <a:sysClr val="window" lastClr="FFFFFF"/>
      </a:lt1>
      <a:dk2>
        <a:srgbClr val="44546A"/>
      </a:dk2>
      <a:lt2>
        <a:srgbClr val="E7E6E6"/>
      </a:lt2>
      <a:accent1>
        <a:srgbClr val="006877"/>
      </a:accent1>
      <a:accent2>
        <a:srgbClr val="19909B"/>
      </a:accent2>
      <a:accent3>
        <a:srgbClr val="4CA585"/>
      </a:accent3>
      <a:accent4>
        <a:srgbClr val="8CAC17"/>
      </a:accent4>
      <a:accent5>
        <a:srgbClr val="E87722"/>
      </a:accent5>
      <a:accent6>
        <a:srgbClr val="FFB60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std template" id="{1E12E40D-91EF-42D7-9057-4C6730B23E82}" vid="{EB665641-6929-491E-A504-076BC256E4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nlh_ppt_std_16x9_210223</Template>
  <TotalTime>479</TotalTime>
  <Words>397</Words>
  <Application>Microsoft Office PowerPoint</Application>
  <PresentationFormat>Widescreen</PresentationFormat>
  <Paragraphs>43</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Book Antiqua</vt:lpstr>
      <vt:lpstr>Calibri</vt:lpstr>
      <vt:lpstr>Times New Roman</vt:lpstr>
      <vt:lpstr>Office Theme</vt:lpstr>
      <vt:lpstr>Disclosure of Financial Relationships </vt:lpstr>
      <vt:lpstr>Accreditation Statement </vt:lpstr>
      <vt:lpstr>Objectives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Spezia, Anne M</dc:creator>
  <cp:lastModifiedBy>Knox, Tiffany A</cp:lastModifiedBy>
  <cp:revision>6</cp:revision>
  <dcterms:created xsi:type="dcterms:W3CDTF">2022-01-19T15:15:32Z</dcterms:created>
  <dcterms:modified xsi:type="dcterms:W3CDTF">2024-01-19T13:57:26Z</dcterms:modified>
</cp:coreProperties>
</file>