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"/>
  </p:notesMasterIdLst>
  <p:handoutMasterIdLst>
    <p:handoutMasterId r:id="rId4"/>
  </p:handoutMasterIdLst>
  <p:sldIdLst>
    <p:sldId id="30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006877"/>
    <a:srgbClr val="E87722"/>
    <a:srgbClr val="3D4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2" autoAdjust="0"/>
    <p:restoredTop sz="96154" autoAdjust="0"/>
  </p:normalViewPr>
  <p:slideViewPr>
    <p:cSldViewPr snapToGrid="0">
      <p:cViewPr varScale="1">
        <p:scale>
          <a:sx n="82" d="100"/>
          <a:sy n="82" d="100"/>
        </p:scale>
        <p:origin x="58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3800"/>
    </p:cViewPr>
  </p:sorterViewPr>
  <p:notesViewPr>
    <p:cSldViewPr snapToGrid="0" showGuides="1">
      <p:cViewPr varScale="1">
        <p:scale>
          <a:sx n="82" d="100"/>
          <a:sy n="82" d="100"/>
        </p:scale>
        <p:origin x="300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57F437-34E4-457B-ACAA-C109BC5AD2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C9805C-0D4B-456D-9316-F45962E2F5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91EB8-1FC0-49BA-B8A0-9D4051C7D0E5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70BBA-56B5-4091-9B11-25E056164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17362-806F-4EA8-BAA6-0CA6D364BC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AC5C8-AA3E-49B6-9C0B-3EDF0860F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18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D89D3-6540-412A-8DF7-24F6B362E6BB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CCA8E-E054-4945-93F6-8F3E2A7D5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5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col_heavy_tourma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570D-3BAE-433E-8DDA-6594E6C21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" y="0"/>
            <a:ext cx="9928162" cy="1325563"/>
          </a:xfrm>
        </p:spPr>
        <p:txBody>
          <a:bodyPr lIns="0" tIns="0" rIns="0" bIns="0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9460896-BBD5-4265-B217-9DE153A9B61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8951" y="1692275"/>
            <a:ext cx="8656320" cy="4435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AD714D8-63A1-498C-A8AB-AD027A18AA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2" y="6449217"/>
            <a:ext cx="1994067" cy="233843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547698-9890-4D55-816E-AE5C275A7A6D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 indent="-3657600"/>
            <a:r>
              <a:rPr lang="en-US"/>
              <a:t>09.22.2020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5B62241-370C-4387-9B5C-AD5E3A929F0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Community Partnership Plan - Mercy Hospital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227BA94-4F6F-4BA5-A5CA-F3BFA36A4B0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36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6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2F915CA-EFC0-462A-B011-E90177DE45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2" y="6449217"/>
            <a:ext cx="1994067" cy="233843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466997-8AD9-41F7-A15E-CF482302829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indent="-3657600"/>
            <a:r>
              <a:rPr lang="en-US"/>
              <a:t>09.22.2020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74726E4-A9FC-4EF4-978C-A3C55F66C8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Community Partnership Plan - Mercy Hospital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B0E57BC-274E-48A5-A975-5279E5604F4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595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776" y="0"/>
            <a:ext cx="99303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950" y="1776412"/>
            <a:ext cx="9930384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66095" y="6480968"/>
            <a:ext cx="64008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rgbClr val="777777"/>
                </a:solidFill>
              </a:defRPr>
            </a:lvl1pPr>
            <a:lvl2pPr marL="0">
              <a:defRPr sz="1000">
                <a:solidFill>
                  <a:srgbClr val="777777"/>
                </a:solidFill>
              </a:defRPr>
            </a:lvl2pPr>
            <a:lvl3pPr marL="0">
              <a:defRPr sz="1000">
                <a:solidFill>
                  <a:srgbClr val="777777"/>
                </a:solidFill>
              </a:defRPr>
            </a:lvl3pPr>
            <a:lvl4pPr marL="0">
              <a:defRPr sz="1000">
                <a:solidFill>
                  <a:srgbClr val="777777"/>
                </a:solidFill>
              </a:defRPr>
            </a:lvl4pPr>
            <a:lvl5pPr marL="0">
              <a:defRPr sz="1000">
                <a:solidFill>
                  <a:srgbClr val="777777"/>
                </a:solidFill>
              </a:defRPr>
            </a:lvl5pPr>
            <a:lvl6pPr marL="0">
              <a:defRPr sz="1000">
                <a:solidFill>
                  <a:srgbClr val="777777"/>
                </a:solidFill>
              </a:defRPr>
            </a:lvl6pPr>
            <a:lvl7pPr marL="0">
              <a:defRPr sz="1000">
                <a:solidFill>
                  <a:srgbClr val="777777"/>
                </a:solidFill>
              </a:defRPr>
            </a:lvl7pPr>
            <a:lvl8pPr marL="0">
              <a:defRPr sz="1000">
                <a:solidFill>
                  <a:srgbClr val="777777"/>
                </a:solidFill>
              </a:defRPr>
            </a:lvl8pPr>
            <a:lvl9pPr>
              <a:defRPr sz="1000">
                <a:solidFill>
                  <a:srgbClr val="777777"/>
                </a:solidFill>
              </a:defRPr>
            </a:lvl9pPr>
          </a:lstStyle>
          <a:p>
            <a:pPr indent="-3657600"/>
            <a:r>
              <a:rPr lang="en-US"/>
              <a:t>09.22.2020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08638" y="6480968"/>
            <a:ext cx="4813300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indent="0" algn="r">
              <a:defRPr sz="1000">
                <a:solidFill>
                  <a:srgbClr val="777777"/>
                </a:solidFill>
              </a:defRPr>
            </a:lvl1pPr>
            <a:lvl2pPr marL="0" algn="r">
              <a:defRPr sz="1000" b="0">
                <a:solidFill>
                  <a:srgbClr val="777777"/>
                </a:solidFill>
              </a:defRPr>
            </a:lvl2pPr>
            <a:lvl3pPr marL="0" algn="r">
              <a:defRPr sz="1000">
                <a:solidFill>
                  <a:srgbClr val="777777"/>
                </a:solidFill>
              </a:defRPr>
            </a:lvl3pPr>
            <a:lvl4pPr marL="0" algn="r">
              <a:defRPr sz="1000">
                <a:solidFill>
                  <a:srgbClr val="777777"/>
                </a:solidFill>
              </a:defRPr>
            </a:lvl4pPr>
            <a:lvl5pPr marL="0" algn="r">
              <a:defRPr sz="1000">
                <a:solidFill>
                  <a:srgbClr val="777777"/>
                </a:solidFill>
              </a:defRPr>
            </a:lvl5pPr>
            <a:lvl6pPr marL="0" algn="r">
              <a:defRPr sz="1000">
                <a:solidFill>
                  <a:srgbClr val="777777"/>
                </a:solidFill>
              </a:defRPr>
            </a:lvl6pPr>
            <a:lvl7pPr marL="0" algn="r">
              <a:defRPr sz="1000">
                <a:solidFill>
                  <a:srgbClr val="777777"/>
                </a:solidFill>
              </a:defRPr>
            </a:lvl7pPr>
            <a:lvl8pPr marL="0" algn="r">
              <a:defRPr sz="1000">
                <a:solidFill>
                  <a:srgbClr val="777777"/>
                </a:solidFill>
              </a:defRPr>
            </a:lvl8pPr>
            <a:lvl9pPr marL="0" algn="r">
              <a:defRPr sz="1000">
                <a:solidFill>
                  <a:srgbClr val="777777"/>
                </a:solidFill>
              </a:defRPr>
            </a:lvl9pPr>
          </a:lstStyle>
          <a:p>
            <a:r>
              <a:rPr lang="en-US"/>
              <a:t>Community Partnership Plan - Mercy Hospital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06175" y="6480968"/>
            <a:ext cx="398463" cy="1828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1">
                <a:solidFill>
                  <a:srgbClr val="777777"/>
                </a:solidFill>
              </a:defRPr>
            </a:lvl1pPr>
            <a:lvl2pPr marL="0" algn="r">
              <a:defRPr sz="1000" b="1">
                <a:solidFill>
                  <a:srgbClr val="777777"/>
                </a:solidFill>
              </a:defRPr>
            </a:lvl2pPr>
            <a:lvl3pPr marL="0" algn="r">
              <a:defRPr sz="1000" b="1">
                <a:solidFill>
                  <a:srgbClr val="777777"/>
                </a:solidFill>
              </a:defRPr>
            </a:lvl3pPr>
            <a:lvl4pPr marL="0" algn="r">
              <a:defRPr sz="1000" b="1">
                <a:solidFill>
                  <a:srgbClr val="777777"/>
                </a:solidFill>
              </a:defRPr>
            </a:lvl4pPr>
            <a:lvl5pPr marL="0" algn="r">
              <a:defRPr sz="1000" b="1">
                <a:solidFill>
                  <a:srgbClr val="777777"/>
                </a:solidFill>
              </a:defRPr>
            </a:lvl5pPr>
            <a:lvl6pPr marL="0" algn="r">
              <a:defRPr sz="1000" b="1">
                <a:solidFill>
                  <a:srgbClr val="777777"/>
                </a:solidFill>
              </a:defRPr>
            </a:lvl6pPr>
            <a:lvl7pPr marL="0" algn="r">
              <a:defRPr sz="1000" b="1">
                <a:solidFill>
                  <a:srgbClr val="777777"/>
                </a:solidFill>
              </a:defRPr>
            </a:lvl7pPr>
            <a:lvl8pPr marL="0" algn="r">
              <a:defRPr sz="1000" b="1">
                <a:solidFill>
                  <a:srgbClr val="777777"/>
                </a:solidFill>
              </a:defRPr>
            </a:lvl8pPr>
            <a:lvl9pPr marL="0" algn="r">
              <a:defRPr sz="1000" b="1">
                <a:solidFill>
                  <a:srgbClr val="777777"/>
                </a:solidFill>
              </a:defRPr>
            </a:lvl9pPr>
          </a:lstStyle>
          <a:p>
            <a:fld id="{63DCA5C9-2E11-4C67-86EB-AE1DE127D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0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5" r:id="rId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2400" kern="1200">
          <a:solidFill>
            <a:srgbClr val="006877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None/>
        <a:defRPr sz="1800" kern="1200">
          <a:solidFill>
            <a:srgbClr val="777777"/>
          </a:solidFill>
          <a:latin typeface="+mn-lt"/>
          <a:ea typeface="+mn-ea"/>
          <a:cs typeface="+mn-cs"/>
        </a:defRPr>
      </a:lvl2pPr>
      <a:lvl3pPr marL="283464" indent="-283464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4pPr>
      <a:lvl5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5pPr>
      <a:lvl6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6pPr>
      <a:lvl7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7pPr>
      <a:lvl8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8pPr>
      <a:lvl9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25" userDrawn="1">
          <p15:clr>
            <a:srgbClr val="F26B43"/>
          </p15:clr>
        </p15:guide>
        <p15:guide id="2" pos="308" userDrawn="1">
          <p15:clr>
            <a:srgbClr val="F26B43"/>
          </p15:clr>
        </p15:guide>
        <p15:guide id="3" pos="925" userDrawn="1">
          <p15:clr>
            <a:srgbClr val="F26B43"/>
          </p15:clr>
        </p15:guide>
        <p15:guide id="4" pos="1112" userDrawn="1">
          <p15:clr>
            <a:srgbClr val="F26B43"/>
          </p15:clr>
        </p15:guide>
        <p15:guide id="5" pos="1729" userDrawn="1">
          <p15:clr>
            <a:srgbClr val="F26B43"/>
          </p15:clr>
        </p15:guide>
        <p15:guide id="6" pos="1917" userDrawn="1">
          <p15:clr>
            <a:srgbClr val="F26B43"/>
          </p15:clr>
        </p15:guide>
        <p15:guide id="7" pos="2535" userDrawn="1">
          <p15:clr>
            <a:srgbClr val="F26B43"/>
          </p15:clr>
        </p15:guide>
        <p15:guide id="8" pos="3343" userDrawn="1">
          <p15:clr>
            <a:srgbClr val="F26B43"/>
          </p15:clr>
        </p15:guide>
        <p15:guide id="9" pos="3533" userDrawn="1">
          <p15:clr>
            <a:srgbClr val="F26B43"/>
          </p15:clr>
        </p15:guide>
        <p15:guide id="10" pos="4151" userDrawn="1">
          <p15:clr>
            <a:srgbClr val="F26B43"/>
          </p15:clr>
        </p15:guide>
        <p15:guide id="11" pos="7373" userDrawn="1">
          <p15:clr>
            <a:srgbClr val="F26B43"/>
          </p15:clr>
        </p15:guide>
        <p15:guide id="12" pos="4341" userDrawn="1">
          <p15:clr>
            <a:srgbClr val="F26B43"/>
          </p15:clr>
        </p15:guide>
        <p15:guide id="13" pos="4955" userDrawn="1">
          <p15:clr>
            <a:srgbClr val="F26B43"/>
          </p15:clr>
        </p15:guide>
        <p15:guide id="14" pos="5145" userDrawn="1">
          <p15:clr>
            <a:srgbClr val="F26B43"/>
          </p15:clr>
        </p15:guide>
        <p15:guide id="15" pos="5763" userDrawn="1">
          <p15:clr>
            <a:srgbClr val="F26B43"/>
          </p15:clr>
        </p15:guide>
        <p15:guide id="16" pos="6761" userDrawn="1">
          <p15:clr>
            <a:srgbClr val="F26B43"/>
          </p15:clr>
        </p15:guide>
        <p15:guide id="17" pos="6565" userDrawn="1">
          <p15:clr>
            <a:srgbClr val="F26B43"/>
          </p15:clr>
        </p15:guide>
        <p15:guide id="18" pos="5953" userDrawn="1">
          <p15:clr>
            <a:srgbClr val="F26B43"/>
          </p15:clr>
        </p15:guide>
        <p15:guide id="19" orient="horz" pos="4176" userDrawn="1">
          <p15:clr>
            <a:srgbClr val="F26B43"/>
          </p15:clr>
        </p15:guide>
        <p15:guide id="20" orient="horz" pos="38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85C06-D31D-48CA-9651-98D89823B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Multilingual signage and handouts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B8D38-34AA-4D92-9A7F-D409823CCD0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75317" y="1500325"/>
            <a:ext cx="10817225" cy="4945225"/>
          </a:xfrm>
        </p:spPr>
        <p:txBody>
          <a:bodyPr/>
          <a:lstStyle/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A36D8-F86F-4CA8-B341-CC5A2106355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3DCA5C9-2E11-4C67-86EB-AE1DE127DC6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1E478F-517E-4BEE-B6A9-FADE76915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58" y="1840836"/>
            <a:ext cx="4358399" cy="46047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001EBE-8411-439D-B8B2-3A904465D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247" y="1957922"/>
            <a:ext cx="3200400" cy="425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0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lh_colors_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877"/>
      </a:accent1>
      <a:accent2>
        <a:srgbClr val="19909B"/>
      </a:accent2>
      <a:accent3>
        <a:srgbClr val="4CA585"/>
      </a:accent3>
      <a:accent4>
        <a:srgbClr val="8CAC17"/>
      </a:accent4>
      <a:accent5>
        <a:srgbClr val="E87722"/>
      </a:accent5>
      <a:accent6>
        <a:srgbClr val="FFB6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80C20225-E212-D340-A872-2EB8DD68A32F}" vid="{83671BBB-7E79-D64E-A75B-F5BD99D322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nlh_ppt_std_16x9_180130 (1)</Template>
  <TotalTime>2635</TotalTime>
  <Words>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Multilingual signage and handouts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  / Calibri 32pt spruce  / up to three lines line 3</dc:title>
  <dc:creator>Gilman, Edward</dc:creator>
  <cp:lastModifiedBy>Abbott, Lanie</cp:lastModifiedBy>
  <cp:revision>125</cp:revision>
  <dcterms:created xsi:type="dcterms:W3CDTF">2020-08-06T16:14:03Z</dcterms:created>
  <dcterms:modified xsi:type="dcterms:W3CDTF">2021-04-21T12:28:16Z</dcterms:modified>
</cp:coreProperties>
</file>