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notesMasterIdLst>
    <p:notesMasterId r:id="rId3"/>
  </p:notesMasterIdLst>
  <p:handoutMasterIdLst>
    <p:handoutMasterId r:id="rId4"/>
  </p:handoutMasterIdLst>
  <p:sldIdLst>
    <p:sldId id="278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7777"/>
    <a:srgbClr val="006877"/>
    <a:srgbClr val="E87722"/>
    <a:srgbClr val="3D4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970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757F437-34E4-457B-ACAA-C109BC5AD2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C9805C-0D4B-456D-9316-F45962E2F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91EB8-1FC0-49BA-B8A0-9D4051C7D0E5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170BBA-56B5-4091-9B11-25E0561642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017362-806F-4EA8-BAA6-0CA6D364BC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AC5C8-AA3E-49B6-9C0B-3EDF0860F2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118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D89D3-6540-412A-8DF7-24F6B362E6BB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CCA8E-E054-4945-93F6-8F3E2A7D5A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812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213871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26B9BF-AD4C-4915-97E8-E1B08A50CF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1085F32-33C3-4805-92C0-2C0006C304D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B8100E9-99C2-4E8F-A308-9312B4CF989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E63100-2AB9-4D90-94E4-83E8A2188CB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97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srp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2953EE-2574-45DD-9000-83D1FB6C0B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1F57C41-A9C3-4B02-B6FD-46716A5DEF1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13845A1-2DC0-414D-BE30-6E895A38C3D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C2C30C-FF7B-4312-B6D4-221B796345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25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4543A5-8DA1-4075-A8B3-149A44AD5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B55264-6DC0-4278-878C-86E077AAFB1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C3B84F9-BCBF-4CF1-99CF-46ECCC1D87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03A7E59-9845-4EE2-9C17-0EC8F11737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83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2238375"/>
            <a:ext cx="865632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0F33E-5DE1-4001-B464-9FDD7099BE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C488F01-9E19-43F4-8C5C-D9BC4D7DEA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052C6F9-CF74-4EE7-9E90-2C44AAB91DD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B2DDD7B-337B-4FB0-B880-22FB644CE47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160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7CE73E-AC91-4DA1-921F-063B9F5601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345A27D-255F-41CB-BE87-8FA1B0AC3D3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39728EE-3F80-449C-8E43-2D9A93128F9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A8B83F4-04C4-4975-BB30-FC9FE0EE63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2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6B3905-3CB9-4367-AB12-E6B614A28B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4FADCB-0C48-4DF3-A06A-3913DFBAD54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15873B-4226-4156-9890-0DDF5B78363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EE9BAF8-8366-41C1-87C0-DDFF72DB4AC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63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B40B5C3-5CB8-4950-B39C-76B89D9BB0B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2978152-39F0-4E69-8A06-919FCC7BEF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9167" y="2240280"/>
            <a:ext cx="481584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0244B1F-967B-4AE0-805A-CD8790A5E8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180246-45DA-49A1-97BC-4F1E63EFF01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E974B-DB7C-4062-BDEF-A806D48CA4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06EEC1B-FC06-498F-942A-94D497930A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76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3AF4497-978C-4E49-8833-8A68AD09FFF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982B48-6721-4AD0-8535-762FC1A13ED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E23808B-9A8D-49D0-AF94-77FFAE1DEB7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F58766-F36D-4069-AD81-BDE399EE4AE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85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0C61DD-CFE6-4091-8955-6C69F6928FC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BFCDEA3-9359-4172-A28B-914700C39D3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36671-050E-4E60-82B0-CA2AE95AF61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A090077-E577-4F85-84B5-AFEDA4202E3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048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wide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0A26A0-13A4-4FE0-972A-7E832073E8C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891867" y="2240281"/>
            <a:ext cx="4813300" cy="3887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08FCB067-4CCE-4E9A-AF59-E3734836790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C80B75-9074-460E-9969-C04B8B00DB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E1113-F7ED-4409-BFDF-5C6DE7E7715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6327A8D-3F7D-45AE-9C40-2653F60D97F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A342150-3DA8-45F3-AF7C-C224FCE48E9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3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_photo_grap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812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/>
              <a:t>mm.dd.yyyy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EF12004-2138-40A6-981B-DE6C3AB8506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16270" y="3175"/>
            <a:ext cx="6564732" cy="6851650"/>
          </a:xfrm>
          <a:custGeom>
            <a:avLst/>
            <a:gdLst>
              <a:gd name="connsiteX0" fmla="*/ 4019118 w 6564732"/>
              <a:gd name="connsiteY0" fmla="*/ 5006579 h 6851650"/>
              <a:gd name="connsiteX1" fmla="*/ 2831934 w 6564732"/>
              <a:gd name="connsiteY1" fmla="*/ 5574840 h 6851650"/>
              <a:gd name="connsiteX2" fmla="*/ 4019118 w 6564732"/>
              <a:gd name="connsiteY2" fmla="*/ 6143428 h 6851650"/>
              <a:gd name="connsiteX3" fmla="*/ 5206630 w 6564732"/>
              <a:gd name="connsiteY3" fmla="*/ 5574840 h 6851650"/>
              <a:gd name="connsiteX4" fmla="*/ 4019118 w 6564732"/>
              <a:gd name="connsiteY4" fmla="*/ 5006579 h 6851650"/>
              <a:gd name="connsiteX5" fmla="*/ 5343148 w 6564732"/>
              <a:gd name="connsiteY5" fmla="*/ 3663653 h 6851650"/>
              <a:gd name="connsiteX6" fmla="*/ 4155637 w 6564732"/>
              <a:gd name="connsiteY6" fmla="*/ 4235180 h 6851650"/>
              <a:gd name="connsiteX7" fmla="*/ 5343148 w 6564732"/>
              <a:gd name="connsiteY7" fmla="*/ 4803442 h 6851650"/>
              <a:gd name="connsiteX8" fmla="*/ 6527394 w 6564732"/>
              <a:gd name="connsiteY8" fmla="*/ 4235180 h 6851650"/>
              <a:gd name="connsiteX9" fmla="*/ 5343148 w 6564732"/>
              <a:gd name="connsiteY9" fmla="*/ 3663653 h 6851650"/>
              <a:gd name="connsiteX10" fmla="*/ 164932 w 6564732"/>
              <a:gd name="connsiteY10" fmla="*/ 0 h 6851650"/>
              <a:gd name="connsiteX11" fmla="*/ 6279584 w 6564732"/>
              <a:gd name="connsiteY11" fmla="*/ 0 h 6851650"/>
              <a:gd name="connsiteX12" fmla="*/ 6564732 w 6564732"/>
              <a:gd name="connsiteY12" fmla="*/ 0 h 6851650"/>
              <a:gd name="connsiteX13" fmla="*/ 6564732 w 6564732"/>
              <a:gd name="connsiteY13" fmla="*/ 2564558 h 6851650"/>
              <a:gd name="connsiteX14" fmla="*/ 6480417 w 6564732"/>
              <a:gd name="connsiteY14" fmla="*/ 2581598 h 6851650"/>
              <a:gd name="connsiteX15" fmla="*/ 5670400 w 6564732"/>
              <a:gd name="connsiteY15" fmla="*/ 3064039 h 6851650"/>
              <a:gd name="connsiteX16" fmla="*/ 6480417 w 6564732"/>
              <a:gd name="connsiteY16" fmla="*/ 3546588 h 6851650"/>
              <a:gd name="connsiteX17" fmla="*/ 6564732 w 6564732"/>
              <a:gd name="connsiteY17" fmla="*/ 3563242 h 6851650"/>
              <a:gd name="connsiteX18" fmla="*/ 6564732 w 6564732"/>
              <a:gd name="connsiteY18" fmla="*/ 5018039 h 6851650"/>
              <a:gd name="connsiteX19" fmla="*/ 6468692 w 6564732"/>
              <a:gd name="connsiteY19" fmla="*/ 5035942 h 6851650"/>
              <a:gd name="connsiteX20" fmla="*/ 5556090 w 6564732"/>
              <a:gd name="connsiteY20" fmla="*/ 5574840 h 6851650"/>
              <a:gd name="connsiteX21" fmla="*/ 6468692 w 6564732"/>
              <a:gd name="connsiteY21" fmla="*/ 6114061 h 6851650"/>
              <a:gd name="connsiteX22" fmla="*/ 6564732 w 6564732"/>
              <a:gd name="connsiteY22" fmla="*/ 6131967 h 6851650"/>
              <a:gd name="connsiteX23" fmla="*/ 6564732 w 6564732"/>
              <a:gd name="connsiteY23" fmla="*/ 6851650 h 6851650"/>
              <a:gd name="connsiteX24" fmla="*/ 6472673 w 6564732"/>
              <a:gd name="connsiteY24" fmla="*/ 6851650 h 6851650"/>
              <a:gd name="connsiteX25" fmla="*/ 6384404 w 6564732"/>
              <a:gd name="connsiteY25" fmla="*/ 6779435 h 6851650"/>
              <a:gd name="connsiteX26" fmla="*/ 5244842 w 6564732"/>
              <a:gd name="connsiteY26" fmla="*/ 6330889 h 6851650"/>
              <a:gd name="connsiteX27" fmla="*/ 4105253 w 6564732"/>
              <a:gd name="connsiteY27" fmla="*/ 6779435 h 6851650"/>
              <a:gd name="connsiteX28" fmla="*/ 4017008 w 6564732"/>
              <a:gd name="connsiteY28" fmla="*/ 6851650 h 6851650"/>
              <a:gd name="connsiteX29" fmla="*/ 3408143 w 6564732"/>
              <a:gd name="connsiteY29" fmla="*/ 6851650 h 6851650"/>
              <a:gd name="connsiteX30" fmla="*/ 3344218 w 6564732"/>
              <a:gd name="connsiteY30" fmla="*/ 6801963 h 6851650"/>
              <a:gd name="connsiteX31" fmla="*/ 2568696 w 6564732"/>
              <a:gd name="connsiteY31" fmla="*/ 6514757 h 6851650"/>
              <a:gd name="connsiteX32" fmla="*/ 1792848 w 6564732"/>
              <a:gd name="connsiteY32" fmla="*/ 6801963 h 6851650"/>
              <a:gd name="connsiteX33" fmla="*/ 1728923 w 6564732"/>
              <a:gd name="connsiteY33" fmla="*/ 6851650 h 6851650"/>
              <a:gd name="connsiteX34" fmla="*/ 164297 w 6564732"/>
              <a:gd name="connsiteY34" fmla="*/ 6851650 h 6851650"/>
              <a:gd name="connsiteX35" fmla="*/ 163080 w 6564732"/>
              <a:gd name="connsiteY35" fmla="*/ 6839955 h 6851650"/>
              <a:gd name="connsiteX36" fmla="*/ 0 w 6564732"/>
              <a:gd name="connsiteY36" fmla="*/ 3428837 h 6851650"/>
              <a:gd name="connsiteX37" fmla="*/ 164932 w 6564732"/>
              <a:gd name="connsiteY37" fmla="*/ 0 h 685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564732" h="6851650">
                <a:moveTo>
                  <a:pt x="4019118" y="5006579"/>
                </a:moveTo>
                <a:cubicBezTo>
                  <a:pt x="3365269" y="5006579"/>
                  <a:pt x="2831934" y="5574840"/>
                  <a:pt x="2831934" y="5574840"/>
                </a:cubicBezTo>
                <a:cubicBezTo>
                  <a:pt x="2831934" y="5574840"/>
                  <a:pt x="3365269" y="6143428"/>
                  <a:pt x="4019118" y="6143428"/>
                </a:cubicBezTo>
                <a:cubicBezTo>
                  <a:pt x="4673295" y="6143428"/>
                  <a:pt x="5206630" y="5574840"/>
                  <a:pt x="5206630" y="5574840"/>
                </a:cubicBezTo>
                <a:cubicBezTo>
                  <a:pt x="5206630" y="5574840"/>
                  <a:pt x="4673295" y="5006579"/>
                  <a:pt x="4019118" y="5006579"/>
                </a:cubicBezTo>
                <a:close/>
                <a:moveTo>
                  <a:pt x="5343148" y="3663653"/>
                </a:moveTo>
                <a:cubicBezTo>
                  <a:pt x="4686032" y="3663653"/>
                  <a:pt x="4155637" y="4235180"/>
                  <a:pt x="4155637" y="4235180"/>
                </a:cubicBezTo>
                <a:cubicBezTo>
                  <a:pt x="4155637" y="4235180"/>
                  <a:pt x="4686032" y="4803442"/>
                  <a:pt x="5343148" y="4803442"/>
                </a:cubicBezTo>
                <a:cubicBezTo>
                  <a:pt x="5997324" y="4803442"/>
                  <a:pt x="6527394" y="4235180"/>
                  <a:pt x="6527394" y="4235180"/>
                </a:cubicBezTo>
                <a:cubicBezTo>
                  <a:pt x="6527394" y="4235180"/>
                  <a:pt x="5997324" y="3663653"/>
                  <a:pt x="5343148" y="3663653"/>
                </a:cubicBezTo>
                <a:close/>
                <a:moveTo>
                  <a:pt x="164932" y="0"/>
                </a:moveTo>
                <a:cubicBezTo>
                  <a:pt x="164932" y="0"/>
                  <a:pt x="164932" y="0"/>
                  <a:pt x="6279584" y="0"/>
                </a:cubicBezTo>
                <a:lnTo>
                  <a:pt x="6564732" y="0"/>
                </a:lnTo>
                <a:lnTo>
                  <a:pt x="6564732" y="2564558"/>
                </a:lnTo>
                <a:lnTo>
                  <a:pt x="6480417" y="2581598"/>
                </a:lnTo>
                <a:cubicBezTo>
                  <a:pt x="6013423" y="2695481"/>
                  <a:pt x="5670400" y="3064039"/>
                  <a:pt x="5670400" y="3064039"/>
                </a:cubicBezTo>
                <a:cubicBezTo>
                  <a:pt x="5670400" y="3064039"/>
                  <a:pt x="6013423" y="3434607"/>
                  <a:pt x="6480417" y="3546588"/>
                </a:cubicBezTo>
                <a:lnTo>
                  <a:pt x="6564732" y="3563242"/>
                </a:lnTo>
                <a:lnTo>
                  <a:pt x="6564732" y="5018039"/>
                </a:lnTo>
                <a:lnTo>
                  <a:pt x="6468692" y="5035942"/>
                </a:lnTo>
                <a:cubicBezTo>
                  <a:pt x="5943893" y="5156337"/>
                  <a:pt x="5556090" y="5574840"/>
                  <a:pt x="5556090" y="5574840"/>
                </a:cubicBezTo>
                <a:cubicBezTo>
                  <a:pt x="5556090" y="5574840"/>
                  <a:pt x="5943893" y="5993630"/>
                  <a:pt x="6468692" y="6114061"/>
                </a:cubicBezTo>
                <a:lnTo>
                  <a:pt x="6564732" y="6131967"/>
                </a:lnTo>
                <a:lnTo>
                  <a:pt x="6564732" y="6851650"/>
                </a:lnTo>
                <a:lnTo>
                  <a:pt x="6472673" y="6851650"/>
                </a:lnTo>
                <a:lnTo>
                  <a:pt x="6384404" y="6779435"/>
                </a:lnTo>
                <a:cubicBezTo>
                  <a:pt x="6136098" y="6585933"/>
                  <a:pt x="5717226" y="6330889"/>
                  <a:pt x="5244842" y="6330889"/>
                </a:cubicBezTo>
                <a:cubicBezTo>
                  <a:pt x="4769887" y="6330889"/>
                  <a:pt x="4353193" y="6585933"/>
                  <a:pt x="4105253" y="6779435"/>
                </a:cubicBezTo>
                <a:lnTo>
                  <a:pt x="4017008" y="6851650"/>
                </a:lnTo>
                <a:lnTo>
                  <a:pt x="3408143" y="6851650"/>
                </a:lnTo>
                <a:lnTo>
                  <a:pt x="3344218" y="6801963"/>
                </a:lnTo>
                <a:cubicBezTo>
                  <a:pt x="3162497" y="6668034"/>
                  <a:pt x="2882475" y="6514757"/>
                  <a:pt x="2568696" y="6514757"/>
                </a:cubicBezTo>
                <a:cubicBezTo>
                  <a:pt x="2254631" y="6514757"/>
                  <a:pt x="1974573" y="6668034"/>
                  <a:pt x="1792848" y="6801963"/>
                </a:cubicBezTo>
                <a:lnTo>
                  <a:pt x="1728923" y="6851650"/>
                </a:lnTo>
                <a:lnTo>
                  <a:pt x="164297" y="6851650"/>
                </a:lnTo>
                <a:lnTo>
                  <a:pt x="163080" y="6839955"/>
                </a:lnTo>
                <a:cubicBezTo>
                  <a:pt x="144960" y="6664210"/>
                  <a:pt x="0" y="5202816"/>
                  <a:pt x="0" y="3428837"/>
                </a:cubicBezTo>
                <a:cubicBezTo>
                  <a:pt x="0" y="1536592"/>
                  <a:pt x="164932" y="0"/>
                  <a:pt x="16493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t" anchorCtr="0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7544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E2885C9-32F1-4971-B53C-74B4DBDFAB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F3172-37AF-4A4C-ADDE-7BB6B911164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BE94D93-41CB-4CC7-B0C4-FECE61EA344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880EA9-EF2A-44C0-9632-13C5EEA915A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71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E5350F-C6F4-402F-A535-2EC88BCB68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6F6AA50-8D96-423B-AA63-9F04963B7B57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02B393B-8297-4CDA-92F2-F449FE759BB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CA934B1-5731-4408-94C4-8AD6D0FF463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24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_sidebar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42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71E5AAC-7701-409A-8957-62AF01424E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B36D783-C048-468C-95F4-29FEBC1E991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597422D-42F8-403C-91C8-A81C6DB15B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C5622B7-27D6-4D8C-AF26-23D9EC096F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16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_photo_no fac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2871428"/>
            <a:ext cx="4818063" cy="1508021"/>
          </a:xfrm>
        </p:spPr>
        <p:txBody>
          <a:bodyPr lIns="0" tIns="0" rIns="0" bIns="0" anchor="t" anchorCtr="0"/>
          <a:lstStyle>
            <a:lvl1pPr>
              <a:defRPr sz="3200" b="0">
                <a:solidFill>
                  <a:srgbClr val="00687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F417E6A-C399-4D34-AA35-6617A97C73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8950" y="2157994"/>
            <a:ext cx="4818063" cy="559290"/>
          </a:xfrm>
        </p:spPr>
        <p:txBody>
          <a:bodyPr anchor="b" anchorCtr="0"/>
          <a:lstStyle>
            <a:lvl1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1pPr>
            <a:lvl2pPr>
              <a:lnSpc>
                <a:spcPts val="2000"/>
              </a:lnSpc>
              <a:spcAft>
                <a:spcPts val="0"/>
              </a:spcAft>
              <a:defRPr sz="1600" b="1">
                <a:solidFill>
                  <a:srgbClr val="777777"/>
                </a:solidFill>
              </a:defRPr>
            </a:lvl2pPr>
            <a:lvl3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3pPr>
            <a:lvl4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4pPr>
            <a:lvl5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5pPr>
            <a:lvl6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6pPr>
            <a:lvl7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7pPr>
            <a:lvl8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8pPr>
            <a:lvl9pPr marL="0" indent="0">
              <a:lnSpc>
                <a:spcPts val="2000"/>
              </a:lnSpc>
              <a:spcAft>
                <a:spcPts val="0"/>
              </a:spcAft>
              <a:buNone/>
              <a:defRPr sz="1600" b="1">
                <a:solidFill>
                  <a:srgbClr val="777777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F536FFE5-51D0-4A86-9BA6-94E91E95F3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8021" y="5565476"/>
            <a:ext cx="4298175" cy="182880"/>
          </a:xfrm>
        </p:spPr>
        <p:txBody>
          <a:bodyPr anchor="b" anchorCtr="0">
            <a:noAutofit/>
          </a:bodyPr>
          <a:lstStyle>
            <a:lvl1pPr>
              <a:defRPr lang="en-US" sz="1600" kern="1200" smtClean="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1pPr>
            <a:lvl2pPr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600"/>
            </a:lvl4pPr>
            <a:lvl5pPr marL="0" indent="0">
              <a:buNone/>
              <a:defRPr sz="1600"/>
            </a:lvl5pPr>
            <a:lvl6pPr marL="0" indent="0">
              <a:buNone/>
              <a:defRPr sz="1600"/>
            </a:lvl6pPr>
            <a:lvl7pPr marL="0" indent="0">
              <a:buNone/>
              <a:defRPr sz="1600"/>
            </a:lvl7pPr>
            <a:lvl8pPr marL="0" indent="0">
              <a:buNone/>
              <a:defRPr sz="1600"/>
            </a:lvl8pPr>
            <a:lvl9pPr marL="0" indent="0">
              <a:buNone/>
              <a:defRPr sz="1600"/>
            </a:lvl9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45D43B0-4782-45FD-8D6E-FE029818FE3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87680" y="5560236"/>
            <a:ext cx="1280341" cy="18288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 err="1"/>
              <a:t>mm.dd.yyyy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466079-12C9-46BF-85E4-47FD9A6B37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365760"/>
            <a:ext cx="1806492" cy="1009865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260DEBF-07ED-4BC2-A947-A6AC680AEF9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616270" y="0"/>
            <a:ext cx="6575730" cy="6858000"/>
          </a:xfrm>
          <a:custGeom>
            <a:avLst/>
            <a:gdLst>
              <a:gd name="connsiteX0" fmla="*/ 449568 w 6575730"/>
              <a:gd name="connsiteY0" fmla="*/ 0 h 6858000"/>
              <a:gd name="connsiteX1" fmla="*/ 6575730 w 6575730"/>
              <a:gd name="connsiteY1" fmla="*/ 0 h 6858000"/>
              <a:gd name="connsiteX2" fmla="*/ 6575730 w 6575730"/>
              <a:gd name="connsiteY2" fmla="*/ 6858000 h 6858000"/>
              <a:gd name="connsiteX3" fmla="*/ 449568 w 6575730"/>
              <a:gd name="connsiteY3" fmla="*/ 6858000 h 6858000"/>
              <a:gd name="connsiteX4" fmla="*/ 449568 w 6575730"/>
              <a:gd name="connsiteY4" fmla="*/ 6854825 h 6858000"/>
              <a:gd name="connsiteX5" fmla="*/ 164297 w 6575730"/>
              <a:gd name="connsiteY5" fmla="*/ 6854825 h 6858000"/>
              <a:gd name="connsiteX6" fmla="*/ 163080 w 6575730"/>
              <a:gd name="connsiteY6" fmla="*/ 6843130 h 6858000"/>
              <a:gd name="connsiteX7" fmla="*/ 0 w 6575730"/>
              <a:gd name="connsiteY7" fmla="*/ 3432012 h 6858000"/>
              <a:gd name="connsiteX8" fmla="*/ 164932 w 6575730"/>
              <a:gd name="connsiteY8" fmla="*/ 3175 h 6858000"/>
              <a:gd name="connsiteX9" fmla="*/ 413302 w 6575730"/>
              <a:gd name="connsiteY9" fmla="*/ 3175 h 6858000"/>
              <a:gd name="connsiteX10" fmla="*/ 449568 w 6575730"/>
              <a:gd name="connsiteY10" fmla="*/ 3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575730" h="6858000">
                <a:moveTo>
                  <a:pt x="449568" y="0"/>
                </a:moveTo>
                <a:lnTo>
                  <a:pt x="6575730" y="0"/>
                </a:lnTo>
                <a:lnTo>
                  <a:pt x="6575730" y="6858000"/>
                </a:lnTo>
                <a:lnTo>
                  <a:pt x="449568" y="6858000"/>
                </a:lnTo>
                <a:lnTo>
                  <a:pt x="449568" y="6854825"/>
                </a:lnTo>
                <a:lnTo>
                  <a:pt x="164297" y="6854825"/>
                </a:lnTo>
                <a:lnTo>
                  <a:pt x="163080" y="6843130"/>
                </a:lnTo>
                <a:cubicBezTo>
                  <a:pt x="144960" y="6667385"/>
                  <a:pt x="0" y="5205991"/>
                  <a:pt x="0" y="3432012"/>
                </a:cubicBezTo>
                <a:cubicBezTo>
                  <a:pt x="0" y="1539767"/>
                  <a:pt x="164932" y="3175"/>
                  <a:pt x="164932" y="3175"/>
                </a:cubicBezTo>
                <a:cubicBezTo>
                  <a:pt x="164932" y="3175"/>
                  <a:pt x="164932" y="3175"/>
                  <a:pt x="413302" y="3175"/>
                </a:cubicBezTo>
                <a:lnTo>
                  <a:pt x="449568" y="3175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879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orient="horz" pos="184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col_sidebar_tourma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9F30386-846D-4800-84B2-CF1AE7E3C1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8481" y="2240280"/>
            <a:ext cx="4818804" cy="3887470"/>
          </a:xfrm>
        </p:spPr>
        <p:txBody>
          <a:bodyPr/>
          <a:lstStyle>
            <a:lvl1pPr>
              <a:defRPr sz="1600" b="1">
                <a:solidFill>
                  <a:srgbClr val="777777"/>
                </a:solidFill>
              </a:defRPr>
            </a:lvl1pPr>
            <a:lvl2pPr>
              <a:lnSpc>
                <a:spcPts val="3200"/>
              </a:lnSpc>
              <a:spcAft>
                <a:spcPts val="0"/>
              </a:spcAft>
              <a:defRPr sz="2800">
                <a:solidFill>
                  <a:srgbClr val="E87722"/>
                </a:solidFill>
              </a:defRPr>
            </a:lvl2pPr>
            <a:lvl3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3pPr>
            <a:lvl4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4pPr>
            <a:lvl5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5pPr>
            <a:lvl6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6pPr>
            <a:lvl7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7pPr>
            <a:lvl8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8pPr>
            <a:lvl9pPr marL="0" indent="0">
              <a:lnSpc>
                <a:spcPts val="3200"/>
              </a:lnSpc>
              <a:spcAft>
                <a:spcPts val="0"/>
              </a:spcAft>
              <a:buNone/>
              <a:defRPr sz="2800">
                <a:solidFill>
                  <a:srgbClr val="E8772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6D17BA-B313-4C5A-AFC9-CB21C07EF6DA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84715" y="2240694"/>
            <a:ext cx="6096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8A9BE0-D9E2-4B42-B6D7-405B6A6DC2B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6E8AEBE-02F2-499E-BA53-9CC8D5AA713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75870A5-13D2-4572-A460-495B4676211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56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B5FA59-6A27-4BCE-BAE5-EF30138263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5709AEF-1896-4DB2-86CA-6CAA7EE14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A0C3C95-CB8A-4FF6-87B1-C4B55588D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E12EA5-88A5-4CB7-B211-485109F5D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8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407F7F1-C162-4CE7-8BB9-51022BA0F8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B5671-04BF-4531-81ED-0B2584475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4933ACC-99EA-4E02-B474-AC0F9627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9F8F6B-E120-4B56-8C91-71EE0F345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01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_p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1" y="2240280"/>
            <a:ext cx="7376583" cy="2743200"/>
          </a:xfrm>
        </p:spPr>
        <p:txBody>
          <a:bodyPr tIns="0" bIns="0" anchor="t" anchorCtr="0"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1E2FE-8BBF-46AF-9DE4-EF8A16E2769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32016D-81FE-4092-901C-96354273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666DC3E-6649-4A54-96DA-EF796D974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F75DA0-2CF7-493F-A088-63F28EB3F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9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spru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19CA94-FF68-41F2-8449-56C4C7032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F33FA3-B5AC-44B9-B9CA-555F5D9C106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4A90A0-A5E3-4FCC-BBF1-F49E49BE33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AD96962-EFB5-4E74-B0CB-05E93BA1DD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47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ol_heavy_wintergr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570D-3BAE-433E-8DDA-6594E6C21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9460896-BBD5-4265-B217-9DE153A9B6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1" y="1692275"/>
            <a:ext cx="8656320" cy="4435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FB21C2-9256-4B4B-80BA-327615828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52" y="6449217"/>
            <a:ext cx="1994067" cy="2338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0409074-7656-42A0-AEE5-9BDEFEF16C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indent="-3657600"/>
            <a:r>
              <a:rPr lang="en-US"/>
              <a:t>mm.dd.yyyy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D8F36B-EDF9-4ED8-B36B-17322026B4E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Modify with Insert &gt; Header &amp; 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88C76D29-4021-4753-8BE7-249600C69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5103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76" y="0"/>
            <a:ext cx="99303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950" y="1776412"/>
            <a:ext cx="9930384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6095" y="6480968"/>
            <a:ext cx="64008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rgbClr val="777777"/>
                </a:solidFill>
              </a:defRPr>
            </a:lvl1pPr>
            <a:lvl2pPr marL="0">
              <a:defRPr sz="1000">
                <a:solidFill>
                  <a:srgbClr val="777777"/>
                </a:solidFill>
              </a:defRPr>
            </a:lvl2pPr>
            <a:lvl3pPr marL="0">
              <a:defRPr sz="1000">
                <a:solidFill>
                  <a:srgbClr val="777777"/>
                </a:solidFill>
              </a:defRPr>
            </a:lvl3pPr>
            <a:lvl4pPr marL="0">
              <a:defRPr sz="1000">
                <a:solidFill>
                  <a:srgbClr val="777777"/>
                </a:solidFill>
              </a:defRPr>
            </a:lvl4pPr>
            <a:lvl5pPr marL="0">
              <a:defRPr sz="1000">
                <a:solidFill>
                  <a:srgbClr val="777777"/>
                </a:solidFill>
              </a:defRPr>
            </a:lvl5pPr>
            <a:lvl6pPr marL="0">
              <a:defRPr sz="1000">
                <a:solidFill>
                  <a:srgbClr val="777777"/>
                </a:solidFill>
              </a:defRPr>
            </a:lvl6pPr>
            <a:lvl7pPr marL="0">
              <a:defRPr sz="1000">
                <a:solidFill>
                  <a:srgbClr val="777777"/>
                </a:solidFill>
              </a:defRPr>
            </a:lvl7pPr>
            <a:lvl8pPr marL="0">
              <a:defRPr sz="1000">
                <a:solidFill>
                  <a:srgbClr val="777777"/>
                </a:solidFill>
              </a:defRPr>
            </a:lvl8pPr>
            <a:lvl9pPr>
              <a:defRPr sz="1000">
                <a:solidFill>
                  <a:srgbClr val="777777"/>
                </a:solidFill>
              </a:defRPr>
            </a:lvl9pPr>
          </a:lstStyle>
          <a:p>
            <a:pPr indent="-3657600"/>
            <a:r>
              <a:rPr lang="en-US"/>
              <a:t>mm.dd.yyyy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8638" y="6480968"/>
            <a:ext cx="4813300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indent="0" algn="r">
              <a:defRPr sz="1000">
                <a:solidFill>
                  <a:srgbClr val="777777"/>
                </a:solidFill>
              </a:defRPr>
            </a:lvl1pPr>
            <a:lvl2pPr marL="0" algn="r">
              <a:defRPr sz="1000" b="0">
                <a:solidFill>
                  <a:srgbClr val="777777"/>
                </a:solidFill>
              </a:defRPr>
            </a:lvl2pPr>
            <a:lvl3pPr marL="0" algn="r">
              <a:defRPr sz="1000">
                <a:solidFill>
                  <a:srgbClr val="777777"/>
                </a:solidFill>
              </a:defRPr>
            </a:lvl3pPr>
            <a:lvl4pPr marL="0" algn="r">
              <a:defRPr sz="1000">
                <a:solidFill>
                  <a:srgbClr val="777777"/>
                </a:solidFill>
              </a:defRPr>
            </a:lvl4pPr>
            <a:lvl5pPr marL="0" algn="r">
              <a:defRPr sz="1000">
                <a:solidFill>
                  <a:srgbClr val="777777"/>
                </a:solidFill>
              </a:defRPr>
            </a:lvl5pPr>
            <a:lvl6pPr marL="0" algn="r">
              <a:defRPr sz="1000">
                <a:solidFill>
                  <a:srgbClr val="777777"/>
                </a:solidFill>
              </a:defRPr>
            </a:lvl6pPr>
            <a:lvl7pPr marL="0" algn="r">
              <a:defRPr sz="1000">
                <a:solidFill>
                  <a:srgbClr val="777777"/>
                </a:solidFill>
              </a:defRPr>
            </a:lvl7pPr>
            <a:lvl8pPr marL="0" algn="r">
              <a:defRPr sz="1000">
                <a:solidFill>
                  <a:srgbClr val="777777"/>
                </a:solidFill>
              </a:defRPr>
            </a:lvl8pPr>
            <a:lvl9pPr marL="0" algn="r">
              <a:defRPr sz="1000">
                <a:solidFill>
                  <a:srgbClr val="777777"/>
                </a:solidFill>
              </a:defRPr>
            </a:lvl9pPr>
          </a:lstStyle>
          <a:p>
            <a:r>
              <a:rPr lang="en-US"/>
              <a:t>Modify with Insert &gt; Header &amp;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6175" y="6480968"/>
            <a:ext cx="398463" cy="18288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 b="1">
                <a:solidFill>
                  <a:srgbClr val="777777"/>
                </a:solidFill>
              </a:defRPr>
            </a:lvl1pPr>
            <a:lvl2pPr marL="0" algn="r">
              <a:defRPr sz="1000" b="1">
                <a:solidFill>
                  <a:srgbClr val="777777"/>
                </a:solidFill>
              </a:defRPr>
            </a:lvl2pPr>
            <a:lvl3pPr marL="0" algn="r">
              <a:defRPr sz="1000" b="1">
                <a:solidFill>
                  <a:srgbClr val="777777"/>
                </a:solidFill>
              </a:defRPr>
            </a:lvl3pPr>
            <a:lvl4pPr marL="0" algn="r">
              <a:defRPr sz="1000" b="1">
                <a:solidFill>
                  <a:srgbClr val="777777"/>
                </a:solidFill>
              </a:defRPr>
            </a:lvl4pPr>
            <a:lvl5pPr marL="0" algn="r">
              <a:defRPr sz="1000" b="1">
                <a:solidFill>
                  <a:srgbClr val="777777"/>
                </a:solidFill>
              </a:defRPr>
            </a:lvl5pPr>
            <a:lvl6pPr marL="0" algn="r">
              <a:defRPr sz="1000" b="1">
                <a:solidFill>
                  <a:srgbClr val="777777"/>
                </a:solidFill>
              </a:defRPr>
            </a:lvl6pPr>
            <a:lvl7pPr marL="0" algn="r">
              <a:defRPr sz="1000" b="1">
                <a:solidFill>
                  <a:srgbClr val="777777"/>
                </a:solidFill>
              </a:defRPr>
            </a:lvl7pPr>
            <a:lvl8pPr marL="0" algn="r">
              <a:defRPr sz="1000" b="1">
                <a:solidFill>
                  <a:srgbClr val="777777"/>
                </a:solidFill>
              </a:defRPr>
            </a:lvl8pPr>
            <a:lvl9pPr marL="0" algn="r">
              <a:defRPr sz="1000" b="1">
                <a:solidFill>
                  <a:srgbClr val="777777"/>
                </a:solidFill>
              </a:defRPr>
            </a:lvl9pPr>
          </a:lstStyle>
          <a:p>
            <a:fld id="{63DCA5C9-2E11-4C67-86EB-AE1DE127DC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0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8" r:id="rId3"/>
    <p:sldLayoutId id="2147483713" r:id="rId4"/>
    <p:sldLayoutId id="2147483677" r:id="rId5"/>
    <p:sldLayoutId id="2147483675" r:id="rId6"/>
    <p:sldLayoutId id="2147483676" r:id="rId7"/>
    <p:sldLayoutId id="2147483681" r:id="rId8"/>
    <p:sldLayoutId id="2147483682" r:id="rId9"/>
    <p:sldLayoutId id="2147483683" r:id="rId10"/>
    <p:sldLayoutId id="2147483678" r:id="rId11"/>
    <p:sldLayoutId id="2147483679" r:id="rId12"/>
    <p:sldLayoutId id="2147483680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2" r:id="rId20"/>
    <p:sldLayoutId id="2147483691" r:id="rId21"/>
    <p:sldLayoutId id="2147483690" r:id="rId22"/>
    <p:sldLayoutId id="2147483717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26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2400" kern="1200">
          <a:solidFill>
            <a:srgbClr val="006877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sz="1800" kern="1200">
          <a:solidFill>
            <a:srgbClr val="777777"/>
          </a:solidFill>
          <a:latin typeface="+mn-lt"/>
          <a:ea typeface="+mn-ea"/>
          <a:cs typeface="+mn-cs"/>
        </a:defRPr>
      </a:lvl2pPr>
      <a:lvl3pPr marL="283464" indent="-283464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3pPr>
      <a:lvl4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4pPr>
      <a:lvl5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5pPr>
      <a:lvl6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6pPr>
      <a:lvl7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7pPr>
      <a:lvl8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8pPr>
      <a:lvl9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rgbClr val="777777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25" userDrawn="1">
          <p15:clr>
            <a:srgbClr val="F26B43"/>
          </p15:clr>
        </p15:guide>
        <p15:guide id="2" pos="308" userDrawn="1">
          <p15:clr>
            <a:srgbClr val="F26B43"/>
          </p15:clr>
        </p15:guide>
        <p15:guide id="3" pos="925" userDrawn="1">
          <p15:clr>
            <a:srgbClr val="F26B43"/>
          </p15:clr>
        </p15:guide>
        <p15:guide id="4" pos="1112" userDrawn="1">
          <p15:clr>
            <a:srgbClr val="F26B43"/>
          </p15:clr>
        </p15:guide>
        <p15:guide id="5" pos="1729" userDrawn="1">
          <p15:clr>
            <a:srgbClr val="F26B43"/>
          </p15:clr>
        </p15:guide>
        <p15:guide id="6" pos="1917" userDrawn="1">
          <p15:clr>
            <a:srgbClr val="F26B43"/>
          </p15:clr>
        </p15:guide>
        <p15:guide id="7" pos="2535" userDrawn="1">
          <p15:clr>
            <a:srgbClr val="F26B43"/>
          </p15:clr>
        </p15:guide>
        <p15:guide id="8" pos="3343" userDrawn="1">
          <p15:clr>
            <a:srgbClr val="F26B43"/>
          </p15:clr>
        </p15:guide>
        <p15:guide id="9" pos="3533" userDrawn="1">
          <p15:clr>
            <a:srgbClr val="F26B43"/>
          </p15:clr>
        </p15:guide>
        <p15:guide id="10" pos="4151" userDrawn="1">
          <p15:clr>
            <a:srgbClr val="F26B43"/>
          </p15:clr>
        </p15:guide>
        <p15:guide id="11" pos="7373" userDrawn="1">
          <p15:clr>
            <a:srgbClr val="F26B43"/>
          </p15:clr>
        </p15:guide>
        <p15:guide id="12" pos="4341" userDrawn="1">
          <p15:clr>
            <a:srgbClr val="F26B43"/>
          </p15:clr>
        </p15:guide>
        <p15:guide id="13" pos="4955" userDrawn="1">
          <p15:clr>
            <a:srgbClr val="F26B43"/>
          </p15:clr>
        </p15:guide>
        <p15:guide id="14" pos="5145" userDrawn="1">
          <p15:clr>
            <a:srgbClr val="F26B43"/>
          </p15:clr>
        </p15:guide>
        <p15:guide id="15" pos="5763" userDrawn="1">
          <p15:clr>
            <a:srgbClr val="F26B43"/>
          </p15:clr>
        </p15:guide>
        <p15:guide id="16" pos="6761" userDrawn="1">
          <p15:clr>
            <a:srgbClr val="F26B43"/>
          </p15:clr>
        </p15:guide>
        <p15:guide id="17" pos="6565" userDrawn="1">
          <p15:clr>
            <a:srgbClr val="F26B43"/>
          </p15:clr>
        </p15:guide>
        <p15:guide id="18" pos="5953" userDrawn="1">
          <p15:clr>
            <a:srgbClr val="F26B43"/>
          </p15:clr>
        </p15:guide>
        <p15:guide id="19" orient="horz" pos="4176" userDrawn="1">
          <p15:clr>
            <a:srgbClr val="F26B43"/>
          </p15:clr>
        </p15:guide>
        <p15:guide id="20" orient="horz" pos="38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northernlighthealth.org/Services/Primary-Care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northernlighthealth.org/Pediatric-Primary-Car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ody of water with trees in the background&#10;&#10;Description automatically generated">
            <a:extLst>
              <a:ext uri="{FF2B5EF4-FFF2-40B4-BE49-F238E27FC236}">
                <a16:creationId xmlns:a16="http://schemas.microsoft.com/office/drawing/2014/main" id="{1CADCD6A-FA51-473D-9A0B-89880C14C5C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00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EDB2FF-1DE5-4FDF-B46B-7A4C76EB60FF}"/>
              </a:ext>
            </a:extLst>
          </p:cNvPr>
          <p:cNvSpPr/>
          <p:nvPr/>
        </p:nvSpPr>
        <p:spPr>
          <a:xfrm>
            <a:off x="-1" y="0"/>
            <a:ext cx="5318449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65000"/>
                  <a:lumOff val="3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picture containing food&#10;&#10;Description automatically generated">
            <a:extLst>
              <a:ext uri="{FF2B5EF4-FFF2-40B4-BE49-F238E27FC236}">
                <a16:creationId xmlns:a16="http://schemas.microsoft.com/office/drawing/2014/main" id="{6A6A2C62-91DD-431B-A61B-39DED8B99D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b="7890"/>
          <a:stretch/>
        </p:blipFill>
        <p:spPr>
          <a:xfrm>
            <a:off x="65553" y="239159"/>
            <a:ext cx="5261441" cy="6010697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33E08022-72E1-41C8-B162-7342B4A0B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130" y="2612741"/>
            <a:ext cx="2991127" cy="2252941"/>
          </a:xfrm>
          <a:prstGeom prst="rect">
            <a:avLst/>
          </a:prstGeom>
        </p:spPr>
      </p:pic>
      <p:pic>
        <p:nvPicPr>
          <p:cNvPr id="22" name="Picture 21">
            <a:hlinkClick r:id="rId6"/>
            <a:extLst>
              <a:ext uri="{FF2B5EF4-FFF2-40B4-BE49-F238E27FC236}">
                <a16:creationId xmlns:a16="http://schemas.microsoft.com/office/drawing/2014/main" id="{64090EE1-CEA2-43DC-AE65-B37A24003E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4732" y="2609788"/>
            <a:ext cx="2991127" cy="2255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0724B9-BCCD-45FB-A5CB-85026DD9A7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11" y="6167535"/>
            <a:ext cx="2900049" cy="3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7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lh_colors_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877"/>
      </a:accent1>
      <a:accent2>
        <a:srgbClr val="19909B"/>
      </a:accent2>
      <a:accent3>
        <a:srgbClr val="4CA585"/>
      </a:accent3>
      <a:accent4>
        <a:srgbClr val="8CAC17"/>
      </a:accent4>
      <a:accent5>
        <a:srgbClr val="E87722"/>
      </a:accent5>
      <a:accent6>
        <a:srgbClr val="FFB6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_nlh_ppt_adv_16x9_180724" id="{D0CCB6AE-AAC9-414F-B4C3-8F697A1E0DA2}" vid="{D49ED174-7EDB-470D-9929-7938B6D9FE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Template_Standard 16x9 aspect ratio</Template>
  <TotalTime>28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Cayer, Bridgit J</dc:creator>
  <cp:lastModifiedBy>Abbott, Lanie</cp:lastModifiedBy>
  <cp:revision>6</cp:revision>
  <dcterms:created xsi:type="dcterms:W3CDTF">2020-09-09T22:08:22Z</dcterms:created>
  <dcterms:modified xsi:type="dcterms:W3CDTF">2021-07-27T20:17:55Z</dcterms:modified>
</cp:coreProperties>
</file>